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32"/>
  </p:notesMasterIdLst>
  <p:sldIdLst>
    <p:sldId id="256" r:id="rId3"/>
    <p:sldId id="303" r:id="rId4"/>
    <p:sldId id="325" r:id="rId5"/>
    <p:sldId id="305" r:id="rId6"/>
    <p:sldId id="351" r:id="rId7"/>
    <p:sldId id="352" r:id="rId8"/>
    <p:sldId id="308" r:id="rId9"/>
    <p:sldId id="347" r:id="rId10"/>
    <p:sldId id="353" r:id="rId11"/>
    <p:sldId id="350" r:id="rId12"/>
    <p:sldId id="354" r:id="rId13"/>
    <p:sldId id="266" r:id="rId14"/>
    <p:sldId id="355" r:id="rId15"/>
    <p:sldId id="339" r:id="rId16"/>
    <p:sldId id="358" r:id="rId17"/>
    <p:sldId id="298" r:id="rId18"/>
    <p:sldId id="294" r:id="rId19"/>
    <p:sldId id="301" r:id="rId20"/>
    <p:sldId id="315" r:id="rId21"/>
    <p:sldId id="302" r:id="rId22"/>
    <p:sldId id="274" r:id="rId23"/>
    <p:sldId id="275" r:id="rId24"/>
    <p:sldId id="342" r:id="rId25"/>
    <p:sldId id="345" r:id="rId26"/>
    <p:sldId id="299" r:id="rId27"/>
    <p:sldId id="324" r:id="rId28"/>
    <p:sldId id="326" r:id="rId29"/>
    <p:sldId id="297" r:id="rId30"/>
    <p:sldId id="28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B800"/>
    <a:srgbClr val="008B95"/>
    <a:srgbClr val="000000"/>
    <a:srgbClr val="5E6A71"/>
    <a:srgbClr val="D1D4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5A77E6-DC39-43DE-A00E-665701033205}" v="1391" dt="2026-07-09T04:37:57.286"/>
    <p1510:client id="{8D76B0AA-4E15-4858-B2A3-FCDA70065892}" v="100" dt="2026-07-09T00:40:33.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72"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C189D-02E1-4319-A2AC-F7430E44F692}" type="datetimeFigureOut">
              <a:rPr lang="en-US" smtClean="0"/>
              <a:t>7/29/2026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B91B9A-0A87-43AE-BF14-E60D8A0EB664}" type="slidenum">
              <a:rPr lang="en-US" smtClean="0"/>
              <a:t>‹#›</a:t>
            </a:fld>
            <a:endParaRPr lang="en-US" dirty="0"/>
          </a:p>
        </p:txBody>
      </p:sp>
    </p:spTree>
    <p:extLst>
      <p:ext uri="{BB962C8B-B14F-4D97-AF65-F5344CB8AC3E}">
        <p14:creationId xmlns:p14="http://schemas.microsoft.com/office/powerpoint/2010/main" val="2821851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BBCEB5-70D0-4642-A6F1-BC2C9BD1C6E3}"/>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2"/>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2"/>
              </a:solidFill>
              <a:latin typeface="Arial" panose="020B0604020202020204" pitchFamily="34" charset="0"/>
              <a:cs typeface="Calibri" panose="020F0502020204030204" pitchFamily="34" charset="0"/>
            </a:endParaRPr>
          </a:p>
        </p:txBody>
      </p:sp>
      <p:pic>
        <p:nvPicPr>
          <p:cNvPr id="10" name="Picture 2">
            <a:extLst>
              <a:ext uri="{FF2B5EF4-FFF2-40B4-BE49-F238E27FC236}">
                <a16:creationId xmlns:a16="http://schemas.microsoft.com/office/drawing/2014/main" id="{0B312994-BE7A-4476-8A53-A232B75E92A9}"/>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A7F1284-E475-406D-8E66-17174D50BD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2971800" cy="4292600"/>
          </a:xfrm>
          <a:prstGeom prst="rect">
            <a:avLst/>
          </a:prstGeom>
        </p:spPr>
      </p:pic>
      <p:sp>
        <p:nvSpPr>
          <p:cNvPr id="13" name="Rectangle 12">
            <a:extLst>
              <a:ext uri="{FF2B5EF4-FFF2-40B4-BE49-F238E27FC236}">
                <a16:creationId xmlns:a16="http://schemas.microsoft.com/office/drawing/2014/main" id="{34647B38-8A92-4D08-ACCC-DC8F46DE60BB}"/>
              </a:ext>
            </a:extLst>
          </p:cNvPr>
          <p:cNvSpPr/>
          <p:nvPr userDrawn="1"/>
        </p:nvSpPr>
        <p:spPr>
          <a:xfrm>
            <a:off x="0" y="4292600"/>
            <a:ext cx="6152896" cy="175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endParaRPr>
          </a:p>
        </p:txBody>
      </p:sp>
      <p:sp>
        <p:nvSpPr>
          <p:cNvPr id="18" name="Rectangle 17">
            <a:extLst>
              <a:ext uri="{FF2B5EF4-FFF2-40B4-BE49-F238E27FC236}">
                <a16:creationId xmlns:a16="http://schemas.microsoft.com/office/drawing/2014/main" id="{FBFE3EB4-891A-453C-9904-C1CED952067B}"/>
              </a:ext>
            </a:extLst>
          </p:cNvPr>
          <p:cNvSpPr/>
          <p:nvPr userDrawn="1"/>
        </p:nvSpPr>
        <p:spPr>
          <a:xfrm>
            <a:off x="6152896" y="4292600"/>
            <a:ext cx="146304" cy="1752600"/>
          </a:xfrm>
          <a:prstGeom prst="rect">
            <a:avLst/>
          </a:prstGeom>
          <a:solidFill>
            <a:srgbClr val="55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22" name="Text Placeholder 21">
            <a:extLst>
              <a:ext uri="{FF2B5EF4-FFF2-40B4-BE49-F238E27FC236}">
                <a16:creationId xmlns:a16="http://schemas.microsoft.com/office/drawing/2014/main" id="{CE03621E-6C69-421D-822C-6DD61A49D826}"/>
              </a:ext>
            </a:extLst>
          </p:cNvPr>
          <p:cNvSpPr>
            <a:spLocks noGrp="1"/>
          </p:cNvSpPr>
          <p:nvPr>
            <p:ph type="body" sz="quarter" idx="19" hasCustomPrompt="1"/>
          </p:nvPr>
        </p:nvSpPr>
        <p:spPr>
          <a:xfrm>
            <a:off x="1016000" y="4724400"/>
            <a:ext cx="5080000" cy="362528"/>
          </a:xfrm>
          <a:prstGeom prst="rect">
            <a:avLst/>
          </a:prstGeom>
        </p:spPr>
        <p:txBody>
          <a:bodyPr/>
          <a:lstStyle>
            <a:lvl1pPr marL="0" indent="0">
              <a:buNone/>
              <a:defRPr sz="1600" i="1">
                <a:solidFill>
                  <a:srgbClr val="626D6E"/>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23">
            <a:extLst>
              <a:ext uri="{FF2B5EF4-FFF2-40B4-BE49-F238E27FC236}">
                <a16:creationId xmlns:a16="http://schemas.microsoft.com/office/drawing/2014/main" id="{BD327E01-E5ED-41D7-B1FC-BBC10ADB23E4}"/>
              </a:ext>
            </a:extLst>
          </p:cNvPr>
          <p:cNvSpPr>
            <a:spLocks noGrp="1"/>
          </p:cNvSpPr>
          <p:nvPr>
            <p:ph type="body" sz="quarter" idx="20" hasCustomPrompt="1"/>
          </p:nvPr>
        </p:nvSpPr>
        <p:spPr>
          <a:xfrm>
            <a:off x="1016000" y="5111750"/>
            <a:ext cx="5080000" cy="527050"/>
          </a:xfrm>
          <a:prstGeom prst="rect">
            <a:avLst/>
          </a:prstGeom>
        </p:spPr>
        <p:txBody>
          <a:bodyPr/>
          <a:lstStyle>
            <a:lvl1pPr marL="0" indent="0">
              <a:buNone/>
              <a:defRPr sz="1600">
                <a:solidFill>
                  <a:srgbClr val="626D6E"/>
                </a:solidFill>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Company</a:t>
            </a:r>
          </a:p>
        </p:txBody>
      </p:sp>
      <p:sp>
        <p:nvSpPr>
          <p:cNvPr id="26" name="Text Placeholder 25">
            <a:extLst>
              <a:ext uri="{FF2B5EF4-FFF2-40B4-BE49-F238E27FC236}">
                <a16:creationId xmlns:a16="http://schemas.microsoft.com/office/drawing/2014/main" id="{3E2A0BFE-9204-423F-B59B-728B43F72C50}"/>
              </a:ext>
            </a:extLst>
          </p:cNvPr>
          <p:cNvSpPr>
            <a:spLocks noGrp="1"/>
          </p:cNvSpPr>
          <p:nvPr>
            <p:ph type="body" sz="quarter" idx="21" hasCustomPrompt="1"/>
          </p:nvPr>
        </p:nvSpPr>
        <p:spPr>
          <a:xfrm>
            <a:off x="1016000" y="5664200"/>
            <a:ext cx="5080000" cy="355600"/>
          </a:xfrm>
          <a:prstGeom prst="rect">
            <a:avLst/>
          </a:prstGeom>
        </p:spPr>
        <p:txBody>
          <a:bodyPr/>
          <a:lstStyle>
            <a:lvl1pPr marL="0" indent="0">
              <a:buNone/>
              <a:defRPr sz="1800">
                <a:solidFill>
                  <a:srgbClr val="626D6E"/>
                </a:solidFill>
                <a:latin typeface="Arial" panose="020B0604020202020204" pitchFamily="34" charset="0"/>
              </a:defRPr>
            </a:lvl1pPr>
            <a:lvl2pPr marL="457200" indent="0">
              <a:buNone/>
              <a:defRPr sz="1800">
                <a:solidFill>
                  <a:srgbClr val="626D6E"/>
                </a:solidFill>
              </a:defRPr>
            </a:lvl2pPr>
            <a:lvl3pPr marL="914400" indent="0">
              <a:buNone/>
              <a:defRPr sz="1800">
                <a:solidFill>
                  <a:srgbClr val="626D6E"/>
                </a:solidFill>
              </a:defRPr>
            </a:lvl3pPr>
            <a:lvl4pPr marL="1371600" indent="0">
              <a:buNone/>
              <a:defRPr sz="1800">
                <a:solidFill>
                  <a:srgbClr val="626D6E"/>
                </a:solidFill>
              </a:defRPr>
            </a:lvl4pPr>
            <a:lvl5pPr marL="1828800" indent="0">
              <a:buNone/>
              <a:defRPr sz="1800">
                <a:solidFill>
                  <a:srgbClr val="626D6E"/>
                </a:solidFill>
              </a:defRPr>
            </a:lvl5pPr>
          </a:lstStyle>
          <a:p>
            <a:pPr lvl="0"/>
            <a:r>
              <a:rPr lang="en-US"/>
              <a:t>Date</a:t>
            </a:r>
          </a:p>
        </p:txBody>
      </p:sp>
      <p:sp>
        <p:nvSpPr>
          <p:cNvPr id="28" name="Text Placeholder 27">
            <a:extLst>
              <a:ext uri="{FF2B5EF4-FFF2-40B4-BE49-F238E27FC236}">
                <a16:creationId xmlns:a16="http://schemas.microsoft.com/office/drawing/2014/main" id="{7EE73394-F439-4E30-92EC-57A75F1B480D}"/>
              </a:ext>
            </a:extLst>
          </p:cNvPr>
          <p:cNvSpPr>
            <a:spLocks noGrp="1"/>
          </p:cNvSpPr>
          <p:nvPr>
            <p:ph type="body" sz="quarter" idx="22" hasCustomPrompt="1"/>
          </p:nvPr>
        </p:nvSpPr>
        <p:spPr>
          <a:xfrm>
            <a:off x="4775200" y="936925"/>
            <a:ext cx="6299200" cy="2565400"/>
          </a:xfrm>
          <a:prstGeom prst="rect">
            <a:avLst/>
          </a:prstGeom>
        </p:spPr>
        <p:txBody>
          <a:bodyPr/>
          <a:lstStyle>
            <a:lvl1pPr marL="0" indent="0">
              <a:buNone/>
              <a:defRPr>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Presentation title goes here</a:t>
            </a:r>
          </a:p>
        </p:txBody>
      </p:sp>
      <p:sp>
        <p:nvSpPr>
          <p:cNvPr id="31" name="Text Placeholder 30">
            <a:extLst>
              <a:ext uri="{FF2B5EF4-FFF2-40B4-BE49-F238E27FC236}">
                <a16:creationId xmlns:a16="http://schemas.microsoft.com/office/drawing/2014/main" id="{9469EB17-A077-4A62-A4F7-0B4C6E07914E}"/>
              </a:ext>
            </a:extLst>
          </p:cNvPr>
          <p:cNvSpPr>
            <a:spLocks noGrp="1"/>
          </p:cNvSpPr>
          <p:nvPr>
            <p:ph type="body" sz="quarter" idx="23" hasCustomPrompt="1"/>
          </p:nvPr>
        </p:nvSpPr>
        <p:spPr>
          <a:xfrm>
            <a:off x="1016000" y="4318000"/>
            <a:ext cx="5080000" cy="406400"/>
          </a:xfrm>
          <a:prstGeom prst="rect">
            <a:avLst/>
          </a:prstGeom>
        </p:spPr>
        <p:txBody>
          <a:bodyPr/>
          <a:lstStyle>
            <a:lvl1pPr marL="0" indent="0">
              <a:buNone/>
              <a:defRPr sz="2000" b="1">
                <a:solidFill>
                  <a:srgbClr val="00305E"/>
                </a:solidFill>
                <a:latin typeface="Arial" panose="020B0604020202020204" pitchFamily="34" charset="0"/>
              </a:defRPr>
            </a:lvl1pPr>
            <a:lvl2pPr marL="457200" indent="0">
              <a:buNone/>
              <a:defRPr sz="2000">
                <a:solidFill>
                  <a:srgbClr val="00305E"/>
                </a:solidFill>
              </a:defRPr>
            </a:lvl2pPr>
            <a:lvl3pPr marL="914400" indent="0">
              <a:buNone/>
              <a:defRPr sz="2000">
                <a:solidFill>
                  <a:srgbClr val="00305E"/>
                </a:solidFill>
              </a:defRPr>
            </a:lvl3pPr>
            <a:lvl4pPr marL="1371600" indent="0">
              <a:buNone/>
              <a:defRPr sz="2000">
                <a:solidFill>
                  <a:srgbClr val="00305E"/>
                </a:solidFill>
              </a:defRPr>
            </a:lvl4pPr>
            <a:lvl5pPr marL="1828800" indent="0">
              <a:buNone/>
              <a:defRPr sz="2000">
                <a:solidFill>
                  <a:srgbClr val="00305E"/>
                </a:solidFill>
              </a:defRPr>
            </a:lvl5pPr>
          </a:lstStyle>
          <a:p>
            <a:pPr lvl="0"/>
            <a:r>
              <a:rPr lang="en-US"/>
              <a:t>Presenter Name</a:t>
            </a:r>
          </a:p>
        </p:txBody>
      </p:sp>
    </p:spTree>
    <p:extLst>
      <p:ext uri="{BB962C8B-B14F-4D97-AF65-F5344CB8AC3E}">
        <p14:creationId xmlns:p14="http://schemas.microsoft.com/office/powerpoint/2010/main" val="676615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ple photo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56E407-9510-45A7-8966-A2EA7C9116CE}"/>
              </a:ext>
            </a:extLst>
          </p:cNvPr>
          <p:cNvSpPr/>
          <p:nvPr userDrawn="1"/>
        </p:nvSpPr>
        <p:spPr>
          <a:xfrm>
            <a:off x="0" y="0"/>
            <a:ext cx="12192000" cy="6858000"/>
          </a:xfrm>
          <a:prstGeom prst="rect">
            <a:avLst/>
          </a:prstGeom>
          <a:noFill/>
          <a:ln w="101600">
            <a:solidFill>
              <a:srgbClr val="55B8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4" name="Text Placeholder 6">
            <a:extLst>
              <a:ext uri="{FF2B5EF4-FFF2-40B4-BE49-F238E27FC236}">
                <a16:creationId xmlns:a16="http://schemas.microsoft.com/office/drawing/2014/main" id="{8ABCDC3D-D140-4400-8BB3-BE175C1A4D07}"/>
              </a:ext>
            </a:extLst>
          </p:cNvPr>
          <p:cNvSpPr>
            <a:spLocks noGrp="1"/>
          </p:cNvSpPr>
          <p:nvPr>
            <p:ph type="body" sz="quarter" idx="10" hasCustomPrompt="1"/>
          </p:nvPr>
        </p:nvSpPr>
        <p:spPr>
          <a:xfrm>
            <a:off x="558800" y="304800"/>
            <a:ext cx="11125200" cy="685800"/>
          </a:xfrm>
          <a:prstGeom prst="rect">
            <a:avLst/>
          </a:prstGeom>
        </p:spPr>
        <p:txBody>
          <a:bodyPr/>
          <a:lstStyle>
            <a:lvl1pPr marL="0" indent="0" algn="l">
              <a:buNone/>
              <a:defRPr sz="4000" b="1">
                <a:solidFill>
                  <a:schemeClr val="tx2"/>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5" name="Text Placeholder 6">
            <a:extLst>
              <a:ext uri="{FF2B5EF4-FFF2-40B4-BE49-F238E27FC236}">
                <a16:creationId xmlns:a16="http://schemas.microsoft.com/office/drawing/2014/main" id="{F8494F88-D499-41F4-8109-31A9DE1DD6A2}"/>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6" name="Picture Placeholder 5">
            <a:extLst>
              <a:ext uri="{FF2B5EF4-FFF2-40B4-BE49-F238E27FC236}">
                <a16:creationId xmlns:a16="http://schemas.microsoft.com/office/drawing/2014/main" id="{E0E3CBC8-4CC3-4865-A794-A7754E803CE3}"/>
              </a:ext>
            </a:extLst>
          </p:cNvPr>
          <p:cNvSpPr>
            <a:spLocks noGrp="1"/>
          </p:cNvSpPr>
          <p:nvPr>
            <p:ph type="pic" sz="quarter" idx="12" hasCustomPrompt="1"/>
          </p:nvPr>
        </p:nvSpPr>
        <p:spPr>
          <a:xfrm>
            <a:off x="558800" y="1981200"/>
            <a:ext cx="3200400" cy="3124200"/>
          </a:xfrm>
          <a:prstGeom prst="rect">
            <a:avLst/>
          </a:prstGeom>
        </p:spPr>
        <p:txBody>
          <a:bodyPr/>
          <a:lstStyle>
            <a:lvl1pPr marL="0" indent="0" algn="ctr">
              <a:buNone/>
              <a:defRPr>
                <a:latin typeface="Arial" panose="020B0604020202020204" pitchFamily="34" charset="0"/>
              </a:defRPr>
            </a:lvl1pPr>
          </a:lstStyle>
          <a:p>
            <a:r>
              <a:rPr lang="en-US" dirty="0"/>
              <a:t>Photo</a:t>
            </a:r>
          </a:p>
        </p:txBody>
      </p:sp>
      <p:sp>
        <p:nvSpPr>
          <p:cNvPr id="7" name="Picture Placeholder 5">
            <a:extLst>
              <a:ext uri="{FF2B5EF4-FFF2-40B4-BE49-F238E27FC236}">
                <a16:creationId xmlns:a16="http://schemas.microsoft.com/office/drawing/2014/main" id="{6439099D-3D2F-4115-B8F7-6BD655D97CB4}"/>
              </a:ext>
            </a:extLst>
          </p:cNvPr>
          <p:cNvSpPr>
            <a:spLocks noGrp="1"/>
          </p:cNvSpPr>
          <p:nvPr>
            <p:ph type="pic" sz="quarter" idx="13" hasCustomPrompt="1"/>
          </p:nvPr>
        </p:nvSpPr>
        <p:spPr>
          <a:xfrm>
            <a:off x="4453613" y="1981200"/>
            <a:ext cx="3200400" cy="3124200"/>
          </a:xfrm>
          <a:prstGeom prst="rect">
            <a:avLst/>
          </a:prstGeom>
        </p:spPr>
        <p:txBody>
          <a:bodyPr/>
          <a:lstStyle>
            <a:lvl1pPr marL="0" indent="0" algn="ctr">
              <a:buNone/>
              <a:defRPr>
                <a:latin typeface="Arial" panose="020B0604020202020204" pitchFamily="34" charset="0"/>
              </a:defRPr>
            </a:lvl1pPr>
          </a:lstStyle>
          <a:p>
            <a:r>
              <a:rPr lang="en-US" dirty="0"/>
              <a:t>Photo</a:t>
            </a:r>
          </a:p>
        </p:txBody>
      </p:sp>
      <p:sp>
        <p:nvSpPr>
          <p:cNvPr id="8" name="Picture Placeholder 5">
            <a:extLst>
              <a:ext uri="{FF2B5EF4-FFF2-40B4-BE49-F238E27FC236}">
                <a16:creationId xmlns:a16="http://schemas.microsoft.com/office/drawing/2014/main" id="{8A812E39-8196-4433-8641-9AED3F8FE87D}"/>
              </a:ext>
            </a:extLst>
          </p:cNvPr>
          <p:cNvSpPr>
            <a:spLocks noGrp="1"/>
          </p:cNvSpPr>
          <p:nvPr>
            <p:ph type="pic" sz="quarter" idx="14" hasCustomPrompt="1"/>
          </p:nvPr>
        </p:nvSpPr>
        <p:spPr>
          <a:xfrm>
            <a:off x="8356095" y="1975449"/>
            <a:ext cx="3200400" cy="3124200"/>
          </a:xfrm>
          <a:prstGeom prst="rect">
            <a:avLst/>
          </a:prstGeom>
        </p:spPr>
        <p:txBody>
          <a:bodyPr/>
          <a:lstStyle>
            <a:lvl1pPr marL="0" indent="0" algn="ctr">
              <a:buNone/>
              <a:defRPr>
                <a:latin typeface="Arial" panose="020B0604020202020204" pitchFamily="34" charset="0"/>
              </a:defRPr>
            </a:lvl1pPr>
          </a:lstStyle>
          <a:p>
            <a:r>
              <a:rPr lang="en-US" dirty="0"/>
              <a:t>Photo</a:t>
            </a:r>
          </a:p>
        </p:txBody>
      </p:sp>
      <p:pic>
        <p:nvPicPr>
          <p:cNvPr id="10" name="Picture 2">
            <a:extLst>
              <a:ext uri="{FF2B5EF4-FFF2-40B4-BE49-F238E27FC236}">
                <a16:creationId xmlns:a16="http://schemas.microsoft.com/office/drawing/2014/main" id="{2623CBF9-BA26-0760-2E71-31C77166E34B}"/>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F1D0F59-8A2A-41C2-BDB1-70C592ABABFE}"/>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61002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C1969F5A-BDDD-457A-BF08-111E9A1CEBF4}"/>
              </a:ext>
            </a:extLst>
          </p:cNvPr>
          <p:cNvSpPr>
            <a:spLocks noGrp="1"/>
          </p:cNvSpPr>
          <p:nvPr>
            <p:ph sz="quarter" idx="11" hasCustomPrompt="1"/>
          </p:nvPr>
        </p:nvSpPr>
        <p:spPr>
          <a:xfrm>
            <a:off x="838200" y="2860675"/>
            <a:ext cx="2819400" cy="2547938"/>
          </a:xfrm>
          <a:prstGeom prst="rect">
            <a:avLst/>
          </a:prstGeom>
          <a:ln>
            <a:noFill/>
          </a:ln>
        </p:spPr>
        <p:txBody>
          <a:bodyPr/>
          <a:lstStyle>
            <a:lvl1pPr marL="0" indent="0" algn="ctr">
              <a:buNone/>
              <a:defRPr sz="2400">
                <a:solidFill>
                  <a:schemeClr val="tx1"/>
                </a:solidFill>
                <a:latin typeface="Arial" panose="020B0604020202020204" pitchFamily="34" charset="0"/>
              </a:defRPr>
            </a:lvl1pPr>
          </a:lstStyle>
          <a:p>
            <a:pPr lvl="0"/>
            <a:r>
              <a:rPr lang="en-US" sz="2400"/>
              <a:t>Text</a:t>
            </a:r>
            <a:endParaRPr lang="en-US"/>
          </a:p>
        </p:txBody>
      </p:sp>
      <p:sp>
        <p:nvSpPr>
          <p:cNvPr id="7" name="Content Placeholder 7">
            <a:extLst>
              <a:ext uri="{FF2B5EF4-FFF2-40B4-BE49-F238E27FC236}">
                <a16:creationId xmlns:a16="http://schemas.microsoft.com/office/drawing/2014/main" id="{FA5A2183-87EE-4FFF-8E6E-8151615A4F01}"/>
              </a:ext>
            </a:extLst>
          </p:cNvPr>
          <p:cNvSpPr>
            <a:spLocks noGrp="1"/>
          </p:cNvSpPr>
          <p:nvPr>
            <p:ph sz="quarter" idx="13" hasCustomPrompt="1"/>
          </p:nvPr>
        </p:nvSpPr>
        <p:spPr>
          <a:xfrm>
            <a:off x="4686300" y="2860675"/>
            <a:ext cx="2819400" cy="2547938"/>
          </a:xfrm>
          <a:prstGeom prst="rect">
            <a:avLst/>
          </a:prstGeom>
          <a:ln>
            <a:noFill/>
          </a:ln>
        </p:spPr>
        <p:txBody>
          <a:bodyPr/>
          <a:lstStyle>
            <a:lvl1pPr marL="0" indent="0" algn="ctr">
              <a:buNone/>
              <a:defRPr sz="2400">
                <a:solidFill>
                  <a:schemeClr val="tx1"/>
                </a:solidFill>
                <a:latin typeface="Arial" panose="020B0604020202020204" pitchFamily="34" charset="0"/>
              </a:defRPr>
            </a:lvl1pPr>
          </a:lstStyle>
          <a:p>
            <a:pPr lvl="0"/>
            <a:r>
              <a:rPr lang="en-US" sz="2400"/>
              <a:t>Text</a:t>
            </a:r>
            <a:endParaRPr lang="en-US"/>
          </a:p>
        </p:txBody>
      </p:sp>
      <p:sp>
        <p:nvSpPr>
          <p:cNvPr id="9" name="Content Placeholder 7">
            <a:extLst>
              <a:ext uri="{FF2B5EF4-FFF2-40B4-BE49-F238E27FC236}">
                <a16:creationId xmlns:a16="http://schemas.microsoft.com/office/drawing/2014/main" id="{BEB42BAA-68BC-4618-AF64-021BAF432218}"/>
              </a:ext>
            </a:extLst>
          </p:cNvPr>
          <p:cNvSpPr>
            <a:spLocks noGrp="1"/>
          </p:cNvSpPr>
          <p:nvPr>
            <p:ph sz="quarter" idx="15" hasCustomPrompt="1"/>
          </p:nvPr>
        </p:nvSpPr>
        <p:spPr>
          <a:xfrm>
            <a:off x="8534400" y="2860675"/>
            <a:ext cx="2819400" cy="2547938"/>
          </a:xfrm>
          <a:prstGeom prst="rect">
            <a:avLst/>
          </a:prstGeom>
          <a:ln>
            <a:noFill/>
          </a:ln>
        </p:spPr>
        <p:txBody>
          <a:bodyPr/>
          <a:lstStyle>
            <a:lvl1pPr marL="0" indent="0" algn="ctr">
              <a:buNone/>
              <a:defRPr sz="2400">
                <a:solidFill>
                  <a:schemeClr val="tx1"/>
                </a:solidFill>
                <a:latin typeface="Arial" panose="020B0604020202020204" pitchFamily="34" charset="0"/>
              </a:defRPr>
            </a:lvl1pPr>
          </a:lstStyle>
          <a:p>
            <a:pPr lvl="0"/>
            <a:r>
              <a:rPr lang="en-US" sz="2400"/>
              <a:t>Text</a:t>
            </a:r>
            <a:endParaRPr lang="en-US"/>
          </a:p>
        </p:txBody>
      </p:sp>
      <p:sp>
        <p:nvSpPr>
          <p:cNvPr id="14" name="Text Placeholder 6">
            <a:extLst>
              <a:ext uri="{FF2B5EF4-FFF2-40B4-BE49-F238E27FC236}">
                <a16:creationId xmlns:a16="http://schemas.microsoft.com/office/drawing/2014/main" id="{C49C95B4-FEDC-40AC-9287-52C48C82129F}"/>
              </a:ext>
            </a:extLst>
          </p:cNvPr>
          <p:cNvSpPr>
            <a:spLocks noGrp="1"/>
          </p:cNvSpPr>
          <p:nvPr>
            <p:ph type="body" sz="quarter" idx="16" hasCustomPrompt="1"/>
          </p:nvPr>
        </p:nvSpPr>
        <p:spPr>
          <a:xfrm>
            <a:off x="558800" y="304800"/>
            <a:ext cx="11125200" cy="685800"/>
          </a:xfrm>
          <a:prstGeom prst="rect">
            <a:avLst/>
          </a:prstGeom>
        </p:spPr>
        <p:txBody>
          <a:bodyPr/>
          <a:lstStyle>
            <a:lvl1pPr marL="0" indent="0" algn="l">
              <a:buNone/>
              <a:defRPr sz="4000" b="1">
                <a:solidFill>
                  <a:schemeClr val="tx2"/>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0" name="TextBox 9">
            <a:extLst>
              <a:ext uri="{FF2B5EF4-FFF2-40B4-BE49-F238E27FC236}">
                <a16:creationId xmlns:a16="http://schemas.microsoft.com/office/drawing/2014/main" id="{0F02BED5-89A1-E6F7-F138-AA6FFE885BCB}"/>
              </a:ext>
            </a:extLst>
          </p:cNvPr>
          <p:cNvSpPr txBox="1"/>
          <p:nvPr userDrawn="1"/>
        </p:nvSpPr>
        <p:spPr>
          <a:xfrm>
            <a:off x="838200" y="2214343"/>
            <a:ext cx="2819400" cy="646331"/>
          </a:xfrm>
          <a:prstGeom prst="rect">
            <a:avLst/>
          </a:prstGeom>
          <a:solidFill>
            <a:schemeClr val="accent3"/>
          </a:solid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POINT</a:t>
            </a:r>
          </a:p>
        </p:txBody>
      </p:sp>
      <p:sp>
        <p:nvSpPr>
          <p:cNvPr id="17" name="TextBox 16">
            <a:extLst>
              <a:ext uri="{FF2B5EF4-FFF2-40B4-BE49-F238E27FC236}">
                <a16:creationId xmlns:a16="http://schemas.microsoft.com/office/drawing/2014/main" id="{1ED0D5E3-07B0-787B-C48B-32A9AB8AF3DF}"/>
              </a:ext>
            </a:extLst>
          </p:cNvPr>
          <p:cNvSpPr txBox="1"/>
          <p:nvPr userDrawn="1"/>
        </p:nvSpPr>
        <p:spPr>
          <a:xfrm>
            <a:off x="4686300" y="2214343"/>
            <a:ext cx="2819400" cy="646331"/>
          </a:xfrm>
          <a:prstGeom prst="rect">
            <a:avLst/>
          </a:prstGeom>
          <a:solidFill>
            <a:schemeClr val="accent2"/>
          </a:solid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POINT</a:t>
            </a:r>
          </a:p>
        </p:txBody>
      </p:sp>
      <p:sp>
        <p:nvSpPr>
          <p:cNvPr id="18" name="TextBox 17">
            <a:extLst>
              <a:ext uri="{FF2B5EF4-FFF2-40B4-BE49-F238E27FC236}">
                <a16:creationId xmlns:a16="http://schemas.microsoft.com/office/drawing/2014/main" id="{F8E97B6E-FBC7-1EFD-8250-073D34CF03E1}"/>
              </a:ext>
            </a:extLst>
          </p:cNvPr>
          <p:cNvSpPr txBox="1"/>
          <p:nvPr userDrawn="1"/>
        </p:nvSpPr>
        <p:spPr>
          <a:xfrm>
            <a:off x="8534400" y="2214343"/>
            <a:ext cx="2819400" cy="646331"/>
          </a:xfrm>
          <a:prstGeom prst="rect">
            <a:avLst/>
          </a:prstGeom>
          <a:solidFill>
            <a:schemeClr val="accent4"/>
          </a:solid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POINT</a:t>
            </a:r>
          </a:p>
        </p:txBody>
      </p:sp>
      <p:pic>
        <p:nvPicPr>
          <p:cNvPr id="2" name="Picture 2">
            <a:extLst>
              <a:ext uri="{FF2B5EF4-FFF2-40B4-BE49-F238E27FC236}">
                <a16:creationId xmlns:a16="http://schemas.microsoft.com/office/drawing/2014/main" id="{CABAF5ED-F31B-F4BF-6EA8-71AA34EB260E}"/>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44A6354-FD53-4C46-FB52-7A875151BEE4}"/>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51260829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multiple photo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56E407-9510-45A7-8966-A2EA7C9116CE}"/>
              </a:ext>
            </a:extLst>
          </p:cNvPr>
          <p:cNvSpPr/>
          <p:nvPr userDrawn="1"/>
        </p:nvSpPr>
        <p:spPr>
          <a:xfrm>
            <a:off x="0" y="0"/>
            <a:ext cx="12192000" cy="6858000"/>
          </a:xfrm>
          <a:prstGeom prst="rect">
            <a:avLst/>
          </a:prstGeom>
          <a:noFill/>
          <a:ln w="1016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4" name="Text Placeholder 6">
            <a:extLst>
              <a:ext uri="{FF2B5EF4-FFF2-40B4-BE49-F238E27FC236}">
                <a16:creationId xmlns:a16="http://schemas.microsoft.com/office/drawing/2014/main" id="{8ABCDC3D-D140-4400-8BB3-BE175C1A4D07}"/>
              </a:ext>
            </a:extLst>
          </p:cNvPr>
          <p:cNvSpPr>
            <a:spLocks noGrp="1"/>
          </p:cNvSpPr>
          <p:nvPr>
            <p:ph type="body" sz="quarter" idx="10" hasCustomPrompt="1"/>
          </p:nvPr>
        </p:nvSpPr>
        <p:spPr>
          <a:xfrm>
            <a:off x="558800" y="304800"/>
            <a:ext cx="11125200" cy="685800"/>
          </a:xfrm>
          <a:prstGeom prst="rect">
            <a:avLst/>
          </a:prstGeom>
        </p:spPr>
        <p:txBody>
          <a:bodyPr/>
          <a:lstStyle>
            <a:lvl1pPr marL="0" indent="0" algn="l">
              <a:buNone/>
              <a:defRPr sz="4000" b="1">
                <a:solidFill>
                  <a:schemeClr val="tx2"/>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5" name="Text Placeholder 6">
            <a:extLst>
              <a:ext uri="{FF2B5EF4-FFF2-40B4-BE49-F238E27FC236}">
                <a16:creationId xmlns:a16="http://schemas.microsoft.com/office/drawing/2014/main" id="{F8494F88-D499-41F4-8109-31A9DE1DD6A2}"/>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pic>
        <p:nvPicPr>
          <p:cNvPr id="6" name="Picture 2">
            <a:extLst>
              <a:ext uri="{FF2B5EF4-FFF2-40B4-BE49-F238E27FC236}">
                <a16:creationId xmlns:a16="http://schemas.microsoft.com/office/drawing/2014/main" id="{611022A0-38B0-1741-EDE6-26D032D2609A}"/>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9FF5341-BFAF-D552-CA7E-874B8B57C39C}"/>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690916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py blue background">
    <p:bg>
      <p:bgRef idx="1001">
        <a:schemeClr val="bg2"/>
      </p:bgRef>
    </p:bg>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0BBE3EE-3746-4F83-BC9F-753A9BD160ED}"/>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chemeClr val="tx1"/>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7" name="Text Placeholder 6">
            <a:extLst>
              <a:ext uri="{FF2B5EF4-FFF2-40B4-BE49-F238E27FC236}">
                <a16:creationId xmlns:a16="http://schemas.microsoft.com/office/drawing/2014/main" id="{4C74CF9A-7EA3-462E-8ACF-1019462B09E9}"/>
              </a:ext>
            </a:extLst>
          </p:cNvPr>
          <p:cNvSpPr>
            <a:spLocks noGrp="1"/>
          </p:cNvSpPr>
          <p:nvPr>
            <p:ph type="body" sz="quarter" idx="10" hasCustomPrompt="1"/>
          </p:nvPr>
        </p:nvSpPr>
        <p:spPr>
          <a:xfrm>
            <a:off x="558800" y="304800"/>
            <a:ext cx="11125200" cy="685800"/>
          </a:xfrm>
          <a:prstGeom prst="rect">
            <a:avLst/>
          </a:prstGeom>
        </p:spPr>
        <p:txBody>
          <a:bodyPr/>
          <a:lstStyle>
            <a:lvl1pPr marL="0" indent="0" algn="l">
              <a:buNone/>
              <a:defRPr sz="4000" b="1">
                <a:solidFill>
                  <a:schemeClr val="tx1"/>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6" name="Text Placeholder 5">
            <a:extLst>
              <a:ext uri="{FF2B5EF4-FFF2-40B4-BE49-F238E27FC236}">
                <a16:creationId xmlns:a16="http://schemas.microsoft.com/office/drawing/2014/main" id="{F529CB58-BDE0-4BC1-9AC1-21D39C9A8E7C}"/>
              </a:ext>
            </a:extLst>
          </p:cNvPr>
          <p:cNvSpPr>
            <a:spLocks noGrp="1"/>
          </p:cNvSpPr>
          <p:nvPr>
            <p:ph type="body" sz="quarter" idx="12" hasCustomPrompt="1"/>
          </p:nvPr>
        </p:nvSpPr>
        <p:spPr>
          <a:xfrm>
            <a:off x="558800" y="1690688"/>
            <a:ext cx="11125200" cy="3321050"/>
          </a:xfrm>
          <a:prstGeom prst="rect">
            <a:avLst/>
          </a:prstGeom>
        </p:spPr>
        <p:txBody>
          <a:bodyPr/>
          <a:lstStyle>
            <a:lvl1pPr marL="0" indent="0">
              <a:buNone/>
              <a:defRPr sz="1600">
                <a:latin typeface="Arial" panose="020B0604020202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Copy goes here.</a:t>
            </a:r>
          </a:p>
        </p:txBody>
      </p:sp>
      <p:pic>
        <p:nvPicPr>
          <p:cNvPr id="2" name="Picture 2">
            <a:extLst>
              <a:ext uri="{FF2B5EF4-FFF2-40B4-BE49-F238E27FC236}">
                <a16:creationId xmlns:a16="http://schemas.microsoft.com/office/drawing/2014/main" id="{C2AD443D-0010-743B-A3CE-48BB87BB2EA2}"/>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8EB5D3A-90DB-EE8A-1EDA-300673E714DB}"/>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01806322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ints blue background">
    <p:bg>
      <p:bgRef idx="1001">
        <a:schemeClr val="bg2"/>
      </p:bgRef>
    </p:bg>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C1969F5A-BDDD-457A-BF08-111E9A1CEBF4}"/>
              </a:ext>
            </a:extLst>
          </p:cNvPr>
          <p:cNvSpPr>
            <a:spLocks noGrp="1"/>
          </p:cNvSpPr>
          <p:nvPr>
            <p:ph sz="quarter" idx="11" hasCustomPrompt="1"/>
          </p:nvPr>
        </p:nvSpPr>
        <p:spPr>
          <a:xfrm>
            <a:off x="838200" y="2860675"/>
            <a:ext cx="2819400" cy="2547938"/>
          </a:xfrm>
          <a:prstGeom prst="rect">
            <a:avLst/>
          </a:prstGeom>
          <a:ln>
            <a:noFill/>
          </a:ln>
        </p:spPr>
        <p:txBody>
          <a:bodyPr/>
          <a:lstStyle>
            <a:lvl1pPr marL="0" indent="0" algn="ctr">
              <a:buNone/>
              <a:defRPr sz="2400">
                <a:solidFill>
                  <a:schemeClr val="tx1"/>
                </a:solidFill>
                <a:latin typeface="Arial" panose="020B0604020202020204" pitchFamily="34" charset="0"/>
                <a:cs typeface="Arial" panose="020B0604020202020204" pitchFamily="34" charset="0"/>
              </a:defRPr>
            </a:lvl1pPr>
          </a:lstStyle>
          <a:p>
            <a:pPr lvl="0"/>
            <a:r>
              <a:rPr lang="en-US" sz="2400"/>
              <a:t>Text</a:t>
            </a:r>
            <a:endParaRPr lang="en-US"/>
          </a:p>
        </p:txBody>
      </p:sp>
      <p:sp>
        <p:nvSpPr>
          <p:cNvPr id="7" name="Content Placeholder 7">
            <a:extLst>
              <a:ext uri="{FF2B5EF4-FFF2-40B4-BE49-F238E27FC236}">
                <a16:creationId xmlns:a16="http://schemas.microsoft.com/office/drawing/2014/main" id="{FA5A2183-87EE-4FFF-8E6E-8151615A4F01}"/>
              </a:ext>
            </a:extLst>
          </p:cNvPr>
          <p:cNvSpPr>
            <a:spLocks noGrp="1"/>
          </p:cNvSpPr>
          <p:nvPr>
            <p:ph sz="quarter" idx="13" hasCustomPrompt="1"/>
          </p:nvPr>
        </p:nvSpPr>
        <p:spPr>
          <a:xfrm>
            <a:off x="4686300" y="2860675"/>
            <a:ext cx="2819400" cy="2547938"/>
          </a:xfrm>
          <a:prstGeom prst="rect">
            <a:avLst/>
          </a:prstGeom>
          <a:ln>
            <a:noFill/>
          </a:ln>
        </p:spPr>
        <p:txBody>
          <a:bodyPr/>
          <a:lstStyle>
            <a:lvl1pPr marL="0" indent="0" algn="ctr">
              <a:buNone/>
              <a:defRPr sz="2400">
                <a:solidFill>
                  <a:schemeClr val="tx1"/>
                </a:solidFill>
                <a:latin typeface="Arial" panose="020B0604020202020204" pitchFamily="34" charset="0"/>
                <a:cs typeface="Arial" panose="020B0604020202020204" pitchFamily="34" charset="0"/>
              </a:defRPr>
            </a:lvl1pPr>
          </a:lstStyle>
          <a:p>
            <a:pPr lvl="0"/>
            <a:r>
              <a:rPr lang="en-US" sz="2400"/>
              <a:t>Text</a:t>
            </a:r>
            <a:endParaRPr lang="en-US"/>
          </a:p>
        </p:txBody>
      </p:sp>
      <p:sp>
        <p:nvSpPr>
          <p:cNvPr id="9" name="Content Placeholder 7">
            <a:extLst>
              <a:ext uri="{FF2B5EF4-FFF2-40B4-BE49-F238E27FC236}">
                <a16:creationId xmlns:a16="http://schemas.microsoft.com/office/drawing/2014/main" id="{BEB42BAA-68BC-4618-AF64-021BAF432218}"/>
              </a:ext>
            </a:extLst>
          </p:cNvPr>
          <p:cNvSpPr>
            <a:spLocks noGrp="1"/>
          </p:cNvSpPr>
          <p:nvPr>
            <p:ph sz="quarter" idx="15" hasCustomPrompt="1"/>
          </p:nvPr>
        </p:nvSpPr>
        <p:spPr>
          <a:xfrm>
            <a:off x="8534400" y="2860675"/>
            <a:ext cx="2819400" cy="2547938"/>
          </a:xfrm>
          <a:prstGeom prst="rect">
            <a:avLst/>
          </a:prstGeom>
          <a:ln>
            <a:noFill/>
          </a:ln>
        </p:spPr>
        <p:txBody>
          <a:bodyPr/>
          <a:lstStyle>
            <a:lvl1pPr marL="0" indent="0" algn="ctr">
              <a:buNone/>
              <a:defRPr sz="2400">
                <a:solidFill>
                  <a:schemeClr val="tx1"/>
                </a:solidFill>
                <a:latin typeface="Arial" panose="020B0604020202020204" pitchFamily="34" charset="0"/>
                <a:cs typeface="Arial" panose="020B0604020202020204" pitchFamily="34" charset="0"/>
              </a:defRPr>
            </a:lvl1pPr>
          </a:lstStyle>
          <a:p>
            <a:pPr lvl="0"/>
            <a:r>
              <a:rPr lang="en-US" sz="2400"/>
              <a:t>Text</a:t>
            </a:r>
            <a:endParaRPr lang="en-US"/>
          </a:p>
        </p:txBody>
      </p:sp>
      <p:sp>
        <p:nvSpPr>
          <p:cNvPr id="13" name="Text Placeholder 6">
            <a:extLst>
              <a:ext uri="{FF2B5EF4-FFF2-40B4-BE49-F238E27FC236}">
                <a16:creationId xmlns:a16="http://schemas.microsoft.com/office/drawing/2014/main" id="{B9672FF7-6D01-4AC6-99D9-6DECDAF3CB2A}"/>
              </a:ext>
            </a:extLst>
          </p:cNvPr>
          <p:cNvSpPr>
            <a:spLocks noGrp="1"/>
          </p:cNvSpPr>
          <p:nvPr>
            <p:ph type="body" sz="quarter" idx="16" hasCustomPrompt="1"/>
          </p:nvPr>
        </p:nvSpPr>
        <p:spPr>
          <a:xfrm>
            <a:off x="558800" y="304800"/>
            <a:ext cx="11125200" cy="685800"/>
          </a:xfrm>
          <a:prstGeom prst="rect">
            <a:avLst/>
          </a:prstGeom>
        </p:spPr>
        <p:txBody>
          <a:bodyPr/>
          <a:lstStyle>
            <a:lvl1pPr marL="0" indent="0" algn="l">
              <a:buNone/>
              <a:defRPr sz="4000" b="1">
                <a:solidFill>
                  <a:schemeClr val="tx1"/>
                </a:solidFill>
                <a:latin typeface="Arial" panose="020B0604020202020204" pitchFamily="34" charset="0"/>
                <a:cs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4" name="Text Placeholder 6">
            <a:extLst>
              <a:ext uri="{FF2B5EF4-FFF2-40B4-BE49-F238E27FC236}">
                <a16:creationId xmlns:a16="http://schemas.microsoft.com/office/drawing/2014/main" id="{F21A49E3-E0B2-4D90-A0D0-A09E15F117BF}"/>
              </a:ext>
            </a:extLst>
          </p:cNvPr>
          <p:cNvSpPr>
            <a:spLocks noGrp="1"/>
          </p:cNvSpPr>
          <p:nvPr>
            <p:ph type="body" sz="quarter" idx="17" hasCustomPrompt="1"/>
          </p:nvPr>
        </p:nvSpPr>
        <p:spPr>
          <a:xfrm>
            <a:off x="558800" y="990600"/>
            <a:ext cx="4521200" cy="533400"/>
          </a:xfrm>
          <a:prstGeom prst="rect">
            <a:avLst/>
          </a:prstGeom>
        </p:spPr>
        <p:txBody>
          <a:bodyPr/>
          <a:lstStyle>
            <a:lvl1pPr marL="0" indent="0">
              <a:buNone/>
              <a:defRPr sz="2800" b="0">
                <a:solidFill>
                  <a:schemeClr val="tx1"/>
                </a:solidFill>
                <a:latin typeface="Arial" panose="020B0604020202020204" pitchFamily="34" charset="0"/>
                <a:cs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2" name="TextBox 1">
            <a:extLst>
              <a:ext uri="{FF2B5EF4-FFF2-40B4-BE49-F238E27FC236}">
                <a16:creationId xmlns:a16="http://schemas.microsoft.com/office/drawing/2014/main" id="{B35EAC14-A898-4BA9-1CAE-4E64CB1DEF2B}"/>
              </a:ext>
            </a:extLst>
          </p:cNvPr>
          <p:cNvSpPr txBox="1"/>
          <p:nvPr userDrawn="1"/>
        </p:nvSpPr>
        <p:spPr>
          <a:xfrm>
            <a:off x="838200" y="2214343"/>
            <a:ext cx="2819400" cy="646331"/>
          </a:xfrm>
          <a:prstGeom prst="rect">
            <a:avLst/>
          </a:prstGeom>
          <a:solidFill>
            <a:schemeClr val="accent3"/>
          </a:solidFill>
        </p:spPr>
        <p:txBody>
          <a:bodyPr wrap="square" rtlCol="0">
            <a:spAutoFit/>
          </a:bodyPr>
          <a:lstStyle/>
          <a:p>
            <a:pPr algn="ctr"/>
            <a:r>
              <a:rPr lang="en-US" sz="3600" dirty="0">
                <a:solidFill>
                  <a:schemeClr val="tx2"/>
                </a:solidFill>
                <a:latin typeface="Arial" panose="020B0604020202020204" pitchFamily="34" charset="0"/>
                <a:cs typeface="Arial" panose="020B0604020202020204" pitchFamily="34" charset="0"/>
              </a:rPr>
              <a:t>POINT</a:t>
            </a:r>
          </a:p>
        </p:txBody>
      </p:sp>
      <p:sp>
        <p:nvSpPr>
          <p:cNvPr id="3" name="TextBox 2">
            <a:extLst>
              <a:ext uri="{FF2B5EF4-FFF2-40B4-BE49-F238E27FC236}">
                <a16:creationId xmlns:a16="http://schemas.microsoft.com/office/drawing/2014/main" id="{E1FAC6C6-8875-DA28-9739-59E6C2B71E23}"/>
              </a:ext>
            </a:extLst>
          </p:cNvPr>
          <p:cNvSpPr txBox="1"/>
          <p:nvPr userDrawn="1"/>
        </p:nvSpPr>
        <p:spPr>
          <a:xfrm>
            <a:off x="4686300" y="2214343"/>
            <a:ext cx="2819400" cy="646331"/>
          </a:xfrm>
          <a:prstGeom prst="rect">
            <a:avLst/>
          </a:prstGeom>
          <a:solidFill>
            <a:schemeClr val="accent2"/>
          </a:solidFill>
        </p:spPr>
        <p:txBody>
          <a:bodyPr wrap="square" rtlCol="0">
            <a:spAutoFit/>
          </a:bodyPr>
          <a:lstStyle/>
          <a:p>
            <a:pPr algn="ctr"/>
            <a:r>
              <a:rPr lang="en-US" sz="3600" dirty="0">
                <a:solidFill>
                  <a:schemeClr val="tx2"/>
                </a:solidFill>
                <a:latin typeface="Arial" panose="020B0604020202020204" pitchFamily="34" charset="0"/>
                <a:cs typeface="Arial" panose="020B0604020202020204" pitchFamily="34" charset="0"/>
              </a:rPr>
              <a:t>POINT</a:t>
            </a:r>
          </a:p>
        </p:txBody>
      </p:sp>
      <p:sp>
        <p:nvSpPr>
          <p:cNvPr id="12" name="TextBox 11">
            <a:extLst>
              <a:ext uri="{FF2B5EF4-FFF2-40B4-BE49-F238E27FC236}">
                <a16:creationId xmlns:a16="http://schemas.microsoft.com/office/drawing/2014/main" id="{01C95A03-D60D-96C4-B9A4-299D134201FE}"/>
              </a:ext>
            </a:extLst>
          </p:cNvPr>
          <p:cNvSpPr txBox="1"/>
          <p:nvPr userDrawn="1"/>
        </p:nvSpPr>
        <p:spPr>
          <a:xfrm>
            <a:off x="8534400" y="2214343"/>
            <a:ext cx="2819400" cy="646331"/>
          </a:xfrm>
          <a:prstGeom prst="rect">
            <a:avLst/>
          </a:prstGeom>
          <a:solidFill>
            <a:schemeClr val="accent4"/>
          </a:solidFill>
        </p:spPr>
        <p:txBody>
          <a:bodyPr wrap="square" rtlCol="0">
            <a:spAutoFit/>
          </a:bodyPr>
          <a:lstStyle/>
          <a:p>
            <a:pPr algn="ctr"/>
            <a:r>
              <a:rPr lang="en-US" sz="3600" dirty="0">
                <a:solidFill>
                  <a:schemeClr val="tx2"/>
                </a:solidFill>
                <a:latin typeface="Arial" panose="020B0604020202020204" pitchFamily="34" charset="0"/>
                <a:cs typeface="Arial" panose="020B0604020202020204" pitchFamily="34" charset="0"/>
              </a:rPr>
              <a:t>POINT</a:t>
            </a:r>
          </a:p>
        </p:txBody>
      </p:sp>
      <p:pic>
        <p:nvPicPr>
          <p:cNvPr id="4" name="Picture 2">
            <a:extLst>
              <a:ext uri="{FF2B5EF4-FFF2-40B4-BE49-F238E27FC236}">
                <a16:creationId xmlns:a16="http://schemas.microsoft.com/office/drawing/2014/main" id="{1E2FEDFE-777C-AB51-C78D-76BA38C1C154}"/>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139BB31-22AC-8B56-1C1C-D8D7ACC32981}"/>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438728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blue background">
    <p:bg>
      <p:bgPr>
        <a:gradFill>
          <a:gsLst>
            <a:gs pos="0">
              <a:srgbClr val="008B95"/>
            </a:gs>
            <a:gs pos="77000">
              <a:srgbClr val="00305E"/>
            </a:gs>
          </a:gsLst>
          <a:path path="circle">
            <a:fillToRect l="100000" t="10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3758" y="1905001"/>
            <a:ext cx="10364549" cy="2225262"/>
          </a:xfrm>
        </p:spPr>
        <p:txBody>
          <a:bodyPr anchor="ctr"/>
          <a:lstStyle>
            <a:lvl1pPr algn="l">
              <a:lnSpc>
                <a:spcPct val="95000"/>
              </a:lnSpc>
              <a:defRPr sz="4200">
                <a:solidFill>
                  <a:schemeClr val="bg1"/>
                </a:solidFill>
                <a:latin typeface="Arial" panose="020B0604020202020204" pitchFamily="34" charset="0"/>
              </a:defRPr>
            </a:lvl1pPr>
          </a:lstStyle>
          <a:p>
            <a:r>
              <a:rPr lang="en-US"/>
              <a:t>“Quote text” </a:t>
            </a:r>
            <a:br>
              <a:rPr lang="en-US"/>
            </a:br>
            <a:r>
              <a:rPr lang="en-US"/>
              <a:t>Click to edit Master title style</a:t>
            </a:r>
          </a:p>
        </p:txBody>
      </p:sp>
      <p:sp>
        <p:nvSpPr>
          <p:cNvPr id="10" name="Text Placeholder 9"/>
          <p:cNvSpPr>
            <a:spLocks noGrp="1"/>
          </p:cNvSpPr>
          <p:nvPr>
            <p:ph type="body" sz="quarter" idx="14" hasCustomPrompt="1"/>
          </p:nvPr>
        </p:nvSpPr>
        <p:spPr>
          <a:xfrm>
            <a:off x="913692" y="4620891"/>
            <a:ext cx="10366800" cy="1415772"/>
          </a:xfrm>
        </p:spPr>
        <p:txBody>
          <a:bodyPr>
            <a:noAutofit/>
          </a:bodyPr>
          <a:lstStyle>
            <a:lvl1pPr marL="0" indent="0">
              <a:lnSpc>
                <a:spcPct val="95000"/>
              </a:lnSpc>
              <a:spcAft>
                <a:spcPts val="0"/>
              </a:spcAft>
              <a:buFont typeface="Arial" panose="020B0604020202020204" pitchFamily="34" charset="0"/>
              <a:buChar char="​"/>
              <a:defRPr sz="2100">
                <a:solidFill>
                  <a:srgbClr val="7FBA00"/>
                </a:solidFill>
                <a:latin typeface="Arial" panose="020B0604020202020204" pitchFamily="34" charset="0"/>
              </a:defRPr>
            </a:lvl1pPr>
            <a:lvl2pPr marL="0" indent="0">
              <a:lnSpc>
                <a:spcPct val="95000"/>
              </a:lnSpc>
              <a:spcBef>
                <a:spcPts val="0"/>
              </a:spcBef>
              <a:spcAft>
                <a:spcPts val="200"/>
              </a:spcAft>
              <a:buFont typeface="Arial" panose="020B0604020202020204" pitchFamily="34" charset="0"/>
              <a:buChar char="​"/>
              <a:defRPr sz="1500">
                <a:solidFill>
                  <a:schemeClr val="bg1"/>
                </a:solidFill>
                <a:latin typeface="Arial" panose="020B0604020202020204" pitchFamily="34" charset="0"/>
              </a:defRPr>
            </a:lvl2pPr>
            <a:lvl3pPr marL="0" indent="0">
              <a:lnSpc>
                <a:spcPct val="95000"/>
              </a:lnSpc>
              <a:spcBef>
                <a:spcPts val="0"/>
              </a:spcBef>
              <a:spcAft>
                <a:spcPts val="200"/>
              </a:spcAft>
              <a:buFont typeface="Arial" panose="020B0604020202020204" pitchFamily="34" charset="0"/>
              <a:buChar char="​"/>
              <a:defRPr sz="1500">
                <a:solidFill>
                  <a:schemeClr val="bg1"/>
                </a:solidFill>
                <a:latin typeface="Arial" panose="020B0604020202020204" pitchFamily="34" charset="0"/>
              </a:defRPr>
            </a:lvl3pPr>
            <a:lvl4pPr marL="0" indent="0">
              <a:lnSpc>
                <a:spcPct val="95000"/>
              </a:lnSpc>
              <a:spcBef>
                <a:spcPts val="0"/>
              </a:spcBef>
              <a:spcAft>
                <a:spcPts val="200"/>
              </a:spcAft>
              <a:buFont typeface="Arial" panose="020B0604020202020204" pitchFamily="34" charset="0"/>
              <a:buChar char="​"/>
              <a:defRPr sz="1500">
                <a:solidFill>
                  <a:schemeClr val="bg1"/>
                </a:solidFill>
                <a:latin typeface="Arial" panose="020B0604020202020204" pitchFamily="34" charset="0"/>
              </a:defRPr>
            </a:lvl4pPr>
            <a:lvl5pPr marL="0" indent="0">
              <a:lnSpc>
                <a:spcPct val="95000"/>
              </a:lnSpc>
              <a:spcBef>
                <a:spcPts val="0"/>
              </a:spcBef>
              <a:spcAft>
                <a:spcPts val="200"/>
              </a:spcAft>
              <a:buFont typeface="Arial" panose="020B0604020202020204" pitchFamily="34" charset="0"/>
              <a:buChar char="​"/>
              <a:defRPr sz="1500">
                <a:solidFill>
                  <a:schemeClr val="bg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p:cNvGrpSpPr/>
          <p:nvPr userDrawn="1"/>
        </p:nvGrpSpPr>
        <p:grpSpPr>
          <a:xfrm>
            <a:off x="911442" y="1732950"/>
            <a:ext cx="10369117" cy="2672550"/>
            <a:chOff x="914400" y="1732950"/>
            <a:chExt cx="7316788" cy="2672550"/>
          </a:xfrm>
        </p:grpSpPr>
        <p:cxnSp>
          <p:nvCxnSpPr>
            <p:cNvPr id="11" name="Straight Connector 10"/>
            <p:cNvCxnSpPr/>
            <p:nvPr userDrawn="1"/>
          </p:nvCxnSpPr>
          <p:spPr>
            <a:xfrm>
              <a:off x="914400" y="1732950"/>
              <a:ext cx="7315200"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Freeform 6"/>
            <p:cNvSpPr>
              <a:spLocks/>
            </p:cNvSpPr>
            <p:nvPr userDrawn="1"/>
          </p:nvSpPr>
          <p:spPr bwMode="auto">
            <a:xfrm>
              <a:off x="915988" y="4302313"/>
              <a:ext cx="7315200" cy="103187"/>
            </a:xfrm>
            <a:custGeom>
              <a:avLst/>
              <a:gdLst>
                <a:gd name="T0" fmla="*/ 0 w 4608"/>
                <a:gd name="T1" fmla="*/ 0 h 65"/>
                <a:gd name="T2" fmla="*/ 224 w 4608"/>
                <a:gd name="T3" fmla="*/ 0 h 65"/>
                <a:gd name="T4" fmla="*/ 286 w 4608"/>
                <a:gd name="T5" fmla="*/ 65 h 65"/>
                <a:gd name="T6" fmla="*/ 349 w 4608"/>
                <a:gd name="T7" fmla="*/ 0 h 65"/>
                <a:gd name="T8" fmla="*/ 4608 w 4608"/>
                <a:gd name="T9" fmla="*/ 0 h 65"/>
              </a:gdLst>
              <a:ahLst/>
              <a:cxnLst>
                <a:cxn ang="0">
                  <a:pos x="T0" y="T1"/>
                </a:cxn>
                <a:cxn ang="0">
                  <a:pos x="T2" y="T3"/>
                </a:cxn>
                <a:cxn ang="0">
                  <a:pos x="T4" y="T5"/>
                </a:cxn>
                <a:cxn ang="0">
                  <a:pos x="T6" y="T7"/>
                </a:cxn>
                <a:cxn ang="0">
                  <a:pos x="T8" y="T9"/>
                </a:cxn>
              </a:cxnLst>
              <a:rect l="0" t="0" r="r" b="b"/>
              <a:pathLst>
                <a:path w="4608" h="65">
                  <a:moveTo>
                    <a:pt x="0" y="0"/>
                  </a:moveTo>
                  <a:lnTo>
                    <a:pt x="224" y="0"/>
                  </a:lnTo>
                  <a:lnTo>
                    <a:pt x="286" y="65"/>
                  </a:lnTo>
                  <a:lnTo>
                    <a:pt x="349" y="0"/>
                  </a:lnTo>
                  <a:lnTo>
                    <a:pt x="4608" y="0"/>
                  </a:lnTo>
                </a:path>
              </a:pathLst>
            </a:custGeom>
            <a:noFill/>
            <a:ln w="9525" cap="flat">
              <a:solidFill>
                <a:schemeClr val="tx2">
                  <a:lumMod val="20000"/>
                  <a:lumOff val="8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44546A">
                    <a:lumMod val="20000"/>
                    <a:lumOff val="80000"/>
                  </a:srgbClr>
                </a:solidFill>
                <a:effectLst/>
                <a:uLnTx/>
                <a:uFillTx/>
                <a:latin typeface="Arial" panose="020B0604020202020204" pitchFamily="34" charset="0"/>
                <a:ea typeface="+mn-ea"/>
                <a:cs typeface="+mn-cs"/>
              </a:endParaRPr>
            </a:p>
          </p:txBody>
        </p:sp>
      </p:grpSp>
      <p:pic>
        <p:nvPicPr>
          <p:cNvPr id="3" name="Picture 2">
            <a:extLst>
              <a:ext uri="{FF2B5EF4-FFF2-40B4-BE49-F238E27FC236}">
                <a16:creationId xmlns:a16="http://schemas.microsoft.com/office/drawing/2014/main" id="{E3E6F0C0-F9BE-FD20-0AD0-98E2FC593311}"/>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5D2AAC4-56FC-C546-BB46-20DC33694D2B}"/>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447408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blue background">
    <p:bg>
      <p:bgPr>
        <a:gradFill>
          <a:gsLst>
            <a:gs pos="0">
              <a:srgbClr val="008B95"/>
            </a:gs>
            <a:gs pos="77000">
              <a:srgbClr val="00305E"/>
            </a:gs>
          </a:gsLst>
          <a:path path="circle">
            <a:fillToRect l="100000" t="100000"/>
          </a:path>
        </a:gra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95B4F27-90D5-83F8-584C-1DDFD4291750}"/>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51A0F61-3F91-2003-A594-2E2643CF011D}"/>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33128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accent3"/>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4DB5854-C9D7-408C-89C4-C7E2DFE5A15E}"/>
              </a:ext>
            </a:extLst>
          </p:cNvPr>
          <p:cNvSpPr/>
          <p:nvPr userDrawn="1"/>
        </p:nvSpPr>
        <p:spPr>
          <a:xfrm>
            <a:off x="3302000" y="2895600"/>
            <a:ext cx="5588000" cy="1066800"/>
          </a:xfrm>
          <a:prstGeom prst="rect">
            <a:avLst/>
          </a:prstGeom>
          <a:solidFill>
            <a:srgbClr val="003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schemeClr val="bg1"/>
                </a:solidFill>
                <a:latin typeface="Arial" panose="020B0604020202020204" pitchFamily="34" charset="0"/>
              </a:rPr>
              <a:t>QUESTIONS?</a:t>
            </a:r>
          </a:p>
        </p:txBody>
      </p:sp>
      <p:pic>
        <p:nvPicPr>
          <p:cNvPr id="5" name="Picture 4">
            <a:extLst>
              <a:ext uri="{FF2B5EF4-FFF2-40B4-BE49-F238E27FC236}">
                <a16:creationId xmlns:a16="http://schemas.microsoft.com/office/drawing/2014/main" id="{D9241556-EFDA-443E-ABC9-09111DC74D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959301" y="0"/>
            <a:ext cx="3232699" cy="4292600"/>
          </a:xfrm>
          <a:prstGeom prst="rect">
            <a:avLst/>
          </a:prstGeom>
        </p:spPr>
      </p:pic>
      <p:pic>
        <p:nvPicPr>
          <p:cNvPr id="7" name="Graphic 18">
            <a:extLst>
              <a:ext uri="{FF2B5EF4-FFF2-40B4-BE49-F238E27FC236}">
                <a16:creationId xmlns:a16="http://schemas.microsoft.com/office/drawing/2014/main" id="{84029329-E4DC-4978-895F-B6F770FD4EF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614" r="26005" b="227"/>
          <a:stretch/>
        </p:blipFill>
        <p:spPr>
          <a:xfrm>
            <a:off x="9864471" y="0"/>
            <a:ext cx="2327529" cy="4130040"/>
          </a:xfrm>
          <a:prstGeom prst="rect">
            <a:avLst/>
          </a:prstGeom>
        </p:spPr>
      </p:pic>
      <p:pic>
        <p:nvPicPr>
          <p:cNvPr id="2" name="Picture 2">
            <a:extLst>
              <a:ext uri="{FF2B5EF4-FFF2-40B4-BE49-F238E27FC236}">
                <a16:creationId xmlns:a16="http://schemas.microsoft.com/office/drawing/2014/main" id="{4F7F55FE-D8B1-BC96-75B5-2AD58CE7BFBB}"/>
              </a:ext>
            </a:extLst>
          </p:cNvPr>
          <p:cNvPicPr>
            <a:picLocks noChangeAspect="1" noChangeArrowheads="1"/>
          </p:cNvPicPr>
          <p:nvPr userDrawn="1"/>
        </p:nvPicPr>
        <p:blipFill>
          <a:blip>
            <a:extLst>
              <a:ext uri="{96DAC541-7B7A-43D3-8B79-37D633B846F1}">
                <asvg:svgBlip xmlns:asvg="http://schemas.microsoft.com/office/drawing/2016/SVG/main" r:embed="rId4"/>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25A9D98-5551-3CA1-FD16-5E5793336E21}"/>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214172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2907F1-8D5A-462C-BD54-3C36B80F9AD8}"/>
              </a:ext>
            </a:extLst>
          </p:cNvPr>
          <p:cNvSpPr/>
          <p:nvPr userDrawn="1"/>
        </p:nvSpPr>
        <p:spPr>
          <a:xfrm>
            <a:off x="3479800" y="2918604"/>
            <a:ext cx="5232400" cy="1066800"/>
          </a:xfrm>
          <a:prstGeom prst="rect">
            <a:avLst/>
          </a:prstGeom>
          <a:solidFill>
            <a:srgbClr val="55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b="1" dirty="0">
                <a:latin typeface="Arial" panose="020B0604020202020204" pitchFamily="34" charset="0"/>
              </a:rPr>
              <a:t>THANK YOU</a:t>
            </a:r>
          </a:p>
        </p:txBody>
      </p:sp>
      <p:pic>
        <p:nvPicPr>
          <p:cNvPr id="5" name="Picture 4">
            <a:extLst>
              <a:ext uri="{FF2B5EF4-FFF2-40B4-BE49-F238E27FC236}">
                <a16:creationId xmlns:a16="http://schemas.microsoft.com/office/drawing/2014/main" id="{ABEEB321-4413-40A1-99AD-C01490431A2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67476" y="0"/>
            <a:ext cx="2424524" cy="4292600"/>
          </a:xfrm>
          <a:prstGeom prst="rect">
            <a:avLst/>
          </a:prstGeom>
        </p:spPr>
      </p:pic>
      <p:pic>
        <p:nvPicPr>
          <p:cNvPr id="2" name="Picture 2">
            <a:extLst>
              <a:ext uri="{FF2B5EF4-FFF2-40B4-BE49-F238E27FC236}">
                <a16:creationId xmlns:a16="http://schemas.microsoft.com/office/drawing/2014/main" id="{868CADF0-0815-89FD-D3A3-6DB096A8C0DC}"/>
              </a:ext>
            </a:extLst>
          </p:cNvPr>
          <p:cNvPicPr>
            <a:picLocks noChangeAspect="1" noChangeArrowheads="1"/>
          </p:cNvPicPr>
          <p:nvPr userDrawn="1"/>
        </p:nvPicPr>
        <p:blipFill>
          <a:blip>
            <a:extLst>
              <a:ext uri="{96DAC541-7B7A-43D3-8B79-37D633B846F1}">
                <asvg:svgBlip xmlns:asvg="http://schemas.microsoft.com/office/drawing/2016/SVG/main" r:embed="rId3"/>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C4F259C-E7CC-EF0D-4628-4DEED14A611D}"/>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110683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vma logo">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27D823-67BE-43D5-950F-FC246BE6AD9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3543304" y="2666628"/>
            <a:ext cx="5105392" cy="1524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08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photo">
    <p:bg>
      <p:bgPr>
        <a:solidFill>
          <a:schemeClr val="tx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E1A02BF-2F04-492C-B46A-9A8BC88C99A0}"/>
              </a:ext>
            </a:extLst>
          </p:cNvPr>
          <p:cNvSpPr/>
          <p:nvPr userDrawn="1"/>
        </p:nvSpPr>
        <p:spPr>
          <a:xfrm>
            <a:off x="0" y="4292600"/>
            <a:ext cx="6152896" cy="175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endParaRPr>
          </a:p>
        </p:txBody>
      </p:sp>
      <p:sp>
        <p:nvSpPr>
          <p:cNvPr id="17" name="Rectangle 16">
            <a:extLst>
              <a:ext uri="{FF2B5EF4-FFF2-40B4-BE49-F238E27FC236}">
                <a16:creationId xmlns:a16="http://schemas.microsoft.com/office/drawing/2014/main" id="{580CF18A-01F4-498D-817A-4F67E7176344}"/>
              </a:ext>
            </a:extLst>
          </p:cNvPr>
          <p:cNvSpPr/>
          <p:nvPr userDrawn="1"/>
        </p:nvSpPr>
        <p:spPr>
          <a:xfrm>
            <a:off x="6152896" y="4292600"/>
            <a:ext cx="146304" cy="1752600"/>
          </a:xfrm>
          <a:prstGeom prst="rect">
            <a:avLst/>
          </a:prstGeom>
          <a:solidFill>
            <a:srgbClr val="55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9" name="Text Placeholder 21">
            <a:extLst>
              <a:ext uri="{FF2B5EF4-FFF2-40B4-BE49-F238E27FC236}">
                <a16:creationId xmlns:a16="http://schemas.microsoft.com/office/drawing/2014/main" id="{1FEC4155-6B10-4503-9B47-F17244D6F863}"/>
              </a:ext>
            </a:extLst>
          </p:cNvPr>
          <p:cNvSpPr>
            <a:spLocks noGrp="1"/>
          </p:cNvSpPr>
          <p:nvPr>
            <p:ph type="body" sz="quarter" idx="19" hasCustomPrompt="1"/>
          </p:nvPr>
        </p:nvSpPr>
        <p:spPr>
          <a:xfrm>
            <a:off x="1016000" y="4724400"/>
            <a:ext cx="5080000" cy="362528"/>
          </a:xfrm>
          <a:prstGeom prst="rect">
            <a:avLst/>
          </a:prstGeom>
        </p:spPr>
        <p:txBody>
          <a:bodyPr/>
          <a:lstStyle>
            <a:lvl1pPr marL="0" indent="0">
              <a:buNone/>
              <a:defRPr sz="1600" i="1">
                <a:solidFill>
                  <a:srgbClr val="626D6E"/>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23">
            <a:extLst>
              <a:ext uri="{FF2B5EF4-FFF2-40B4-BE49-F238E27FC236}">
                <a16:creationId xmlns:a16="http://schemas.microsoft.com/office/drawing/2014/main" id="{76B72C4D-4E2D-46B8-B7BD-ED6DBE235CB8}"/>
              </a:ext>
            </a:extLst>
          </p:cNvPr>
          <p:cNvSpPr>
            <a:spLocks noGrp="1"/>
          </p:cNvSpPr>
          <p:nvPr>
            <p:ph type="body" sz="quarter" idx="20" hasCustomPrompt="1"/>
          </p:nvPr>
        </p:nvSpPr>
        <p:spPr>
          <a:xfrm>
            <a:off x="1016000" y="5111750"/>
            <a:ext cx="5080000" cy="527050"/>
          </a:xfrm>
          <a:prstGeom prst="rect">
            <a:avLst/>
          </a:prstGeom>
        </p:spPr>
        <p:txBody>
          <a:bodyPr/>
          <a:lstStyle>
            <a:lvl1pPr marL="0" indent="0">
              <a:buNone/>
              <a:defRPr sz="1600">
                <a:solidFill>
                  <a:srgbClr val="626D6E"/>
                </a:solidFill>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Company</a:t>
            </a:r>
          </a:p>
        </p:txBody>
      </p:sp>
      <p:sp>
        <p:nvSpPr>
          <p:cNvPr id="21" name="Text Placeholder 25">
            <a:extLst>
              <a:ext uri="{FF2B5EF4-FFF2-40B4-BE49-F238E27FC236}">
                <a16:creationId xmlns:a16="http://schemas.microsoft.com/office/drawing/2014/main" id="{D13E0F4F-4957-4EB7-B5DA-CEBD4ED2DE57}"/>
              </a:ext>
            </a:extLst>
          </p:cNvPr>
          <p:cNvSpPr>
            <a:spLocks noGrp="1"/>
          </p:cNvSpPr>
          <p:nvPr>
            <p:ph type="body" sz="quarter" idx="21" hasCustomPrompt="1"/>
          </p:nvPr>
        </p:nvSpPr>
        <p:spPr>
          <a:xfrm>
            <a:off x="1016000" y="5664200"/>
            <a:ext cx="5080000" cy="355600"/>
          </a:xfrm>
          <a:prstGeom prst="rect">
            <a:avLst/>
          </a:prstGeom>
        </p:spPr>
        <p:txBody>
          <a:bodyPr/>
          <a:lstStyle>
            <a:lvl1pPr marL="0" indent="0">
              <a:buNone/>
              <a:defRPr sz="1800">
                <a:solidFill>
                  <a:srgbClr val="626D6E"/>
                </a:solidFill>
                <a:latin typeface="Arial" panose="020B0604020202020204" pitchFamily="34" charset="0"/>
              </a:defRPr>
            </a:lvl1pPr>
            <a:lvl2pPr marL="457200" indent="0">
              <a:buNone/>
              <a:defRPr sz="1800">
                <a:solidFill>
                  <a:srgbClr val="626D6E"/>
                </a:solidFill>
              </a:defRPr>
            </a:lvl2pPr>
            <a:lvl3pPr marL="914400" indent="0">
              <a:buNone/>
              <a:defRPr sz="1800">
                <a:solidFill>
                  <a:srgbClr val="626D6E"/>
                </a:solidFill>
              </a:defRPr>
            </a:lvl3pPr>
            <a:lvl4pPr marL="1371600" indent="0">
              <a:buNone/>
              <a:defRPr sz="1800">
                <a:solidFill>
                  <a:srgbClr val="626D6E"/>
                </a:solidFill>
              </a:defRPr>
            </a:lvl4pPr>
            <a:lvl5pPr marL="1828800" indent="0">
              <a:buNone/>
              <a:defRPr sz="1800">
                <a:solidFill>
                  <a:srgbClr val="626D6E"/>
                </a:solidFill>
              </a:defRPr>
            </a:lvl5pPr>
          </a:lstStyle>
          <a:p>
            <a:pPr lvl="0"/>
            <a:r>
              <a:rPr lang="en-US"/>
              <a:t>Date</a:t>
            </a:r>
          </a:p>
        </p:txBody>
      </p:sp>
      <p:sp>
        <p:nvSpPr>
          <p:cNvPr id="23" name="Picture Placeholder 3">
            <a:extLst>
              <a:ext uri="{FF2B5EF4-FFF2-40B4-BE49-F238E27FC236}">
                <a16:creationId xmlns:a16="http://schemas.microsoft.com/office/drawing/2014/main" id="{39E71691-AE72-429E-A4EC-63548BAA1C4B}"/>
              </a:ext>
            </a:extLst>
          </p:cNvPr>
          <p:cNvSpPr>
            <a:spLocks noGrp="1"/>
          </p:cNvSpPr>
          <p:nvPr>
            <p:ph type="pic" sz="quarter" idx="22" hasCustomPrompt="1"/>
          </p:nvPr>
        </p:nvSpPr>
        <p:spPr>
          <a:xfrm>
            <a:off x="7010400" y="914400"/>
            <a:ext cx="4165600" cy="3581400"/>
          </a:xfrm>
          <a:prstGeom prst="rect">
            <a:avLst/>
          </a:prstGeom>
        </p:spPr>
        <p:txBody>
          <a:bodyPr anchor="ctr"/>
          <a:lstStyle>
            <a:lvl1pPr marL="0" indent="0" algn="ctr">
              <a:buNone/>
              <a:defRPr>
                <a:solidFill>
                  <a:schemeClr val="bg1"/>
                </a:solidFill>
                <a:latin typeface="Arial" panose="020B0604020202020204" pitchFamily="34" charset="0"/>
              </a:defRPr>
            </a:lvl1pPr>
          </a:lstStyle>
          <a:p>
            <a:r>
              <a:rPr lang="en-US" dirty="0"/>
              <a:t>photo</a:t>
            </a:r>
          </a:p>
        </p:txBody>
      </p:sp>
      <p:sp>
        <p:nvSpPr>
          <p:cNvPr id="25" name="Text Placeholder 11">
            <a:extLst>
              <a:ext uri="{FF2B5EF4-FFF2-40B4-BE49-F238E27FC236}">
                <a16:creationId xmlns:a16="http://schemas.microsoft.com/office/drawing/2014/main" id="{96BA492F-7474-4D47-928B-DFBC270789C6}"/>
              </a:ext>
            </a:extLst>
          </p:cNvPr>
          <p:cNvSpPr>
            <a:spLocks noGrp="1"/>
          </p:cNvSpPr>
          <p:nvPr>
            <p:ph type="body" sz="quarter" idx="23" hasCustomPrompt="1"/>
          </p:nvPr>
        </p:nvSpPr>
        <p:spPr>
          <a:xfrm>
            <a:off x="1016000" y="4318000"/>
            <a:ext cx="5080000" cy="406400"/>
          </a:xfrm>
          <a:prstGeom prst="rect">
            <a:avLst/>
          </a:prstGeom>
        </p:spPr>
        <p:txBody>
          <a:bodyPr/>
          <a:lstStyle>
            <a:lvl1pPr marL="0" indent="0">
              <a:buNone/>
              <a:defRPr sz="2000" b="1">
                <a:solidFill>
                  <a:srgbClr val="00305E"/>
                </a:solidFill>
                <a:latin typeface="Arial" panose="020B0604020202020204" pitchFamily="34" charset="0"/>
              </a:defRPr>
            </a:lvl1pPr>
            <a:lvl2pPr marL="457200" indent="0">
              <a:buNone/>
              <a:defRPr sz="2000">
                <a:solidFill>
                  <a:srgbClr val="00305E"/>
                </a:solidFill>
              </a:defRPr>
            </a:lvl2pPr>
            <a:lvl3pPr marL="914400" indent="0">
              <a:buNone/>
              <a:defRPr sz="2000">
                <a:solidFill>
                  <a:srgbClr val="00305E"/>
                </a:solidFill>
              </a:defRPr>
            </a:lvl3pPr>
            <a:lvl4pPr marL="1371600" indent="0">
              <a:buNone/>
              <a:defRPr sz="2000">
                <a:solidFill>
                  <a:srgbClr val="00305E"/>
                </a:solidFill>
              </a:defRPr>
            </a:lvl4pPr>
            <a:lvl5pPr marL="1828800" indent="0">
              <a:buNone/>
              <a:defRPr sz="2000">
                <a:solidFill>
                  <a:srgbClr val="00305E"/>
                </a:solidFill>
              </a:defRPr>
            </a:lvl5pPr>
          </a:lstStyle>
          <a:p>
            <a:pPr lvl="0"/>
            <a:r>
              <a:rPr lang="en-US"/>
              <a:t>Presenter Name</a:t>
            </a:r>
          </a:p>
        </p:txBody>
      </p:sp>
      <p:pic>
        <p:nvPicPr>
          <p:cNvPr id="29" name="Picture 28">
            <a:extLst>
              <a:ext uri="{FF2B5EF4-FFF2-40B4-BE49-F238E27FC236}">
                <a16:creationId xmlns:a16="http://schemas.microsoft.com/office/drawing/2014/main" id="{4C229FEF-0047-4CE4-9E42-7CD9FE9AAF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971800" cy="4292600"/>
          </a:xfrm>
          <a:prstGeom prst="rect">
            <a:avLst/>
          </a:prstGeom>
        </p:spPr>
      </p:pic>
      <p:pic>
        <p:nvPicPr>
          <p:cNvPr id="2" name="Picture 2">
            <a:extLst>
              <a:ext uri="{FF2B5EF4-FFF2-40B4-BE49-F238E27FC236}">
                <a16:creationId xmlns:a16="http://schemas.microsoft.com/office/drawing/2014/main" id="{04B42D75-A16D-2CC8-F671-EDB22DA0B5F2}"/>
              </a:ext>
            </a:extLst>
          </p:cNvPr>
          <p:cNvPicPr>
            <a:picLocks noChangeAspect="1" noChangeArrowheads="1"/>
          </p:cNvPicPr>
          <p:nvPr userDrawn="1"/>
        </p:nvPicPr>
        <p:blipFill>
          <a:blip>
            <a:extLst>
              <a:ext uri="{96DAC541-7B7A-43D3-8B79-37D633B846F1}">
                <asvg:svgBlip xmlns:asvg="http://schemas.microsoft.com/office/drawing/2016/SVG/main" r:embed="rId3"/>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C657C77-80BF-0C8B-FC4A-A1951C2EE53D}"/>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2"/>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2"/>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074592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ssion profess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C413E8-7591-46EC-B2A8-48E1EC64B4C1}"/>
              </a:ext>
            </a:extLst>
          </p:cNvPr>
          <p:cNvSpPr/>
          <p:nvPr userDrawn="1"/>
        </p:nvSpPr>
        <p:spPr>
          <a:xfrm>
            <a:off x="2540000" y="3802092"/>
            <a:ext cx="7315200" cy="1066800"/>
          </a:xfrm>
          <a:prstGeom prst="rect">
            <a:avLst/>
          </a:prstGeom>
          <a:solidFill>
            <a:srgbClr val="55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b="1" dirty="0">
                <a:latin typeface="Arial" panose="020B0604020202020204" pitchFamily="34" charset="0"/>
              </a:rPr>
              <a:t>PROFESSION</a:t>
            </a:r>
          </a:p>
        </p:txBody>
      </p:sp>
      <p:pic>
        <p:nvPicPr>
          <p:cNvPr id="4" name="Picture 2">
            <a:extLst>
              <a:ext uri="{FF2B5EF4-FFF2-40B4-BE49-F238E27FC236}">
                <a16:creationId xmlns:a16="http://schemas.microsoft.com/office/drawing/2014/main" id="{59BADAC8-50EE-4DA8-AD4E-D50E6FE4954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10159732" y="6324601"/>
            <a:ext cx="1396765" cy="3128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CD1E041-30D2-4CCE-B56D-023C27B46E93}"/>
              </a:ext>
            </a:extLst>
          </p:cNvPr>
          <p:cNvSpPr/>
          <p:nvPr userDrawn="1"/>
        </p:nvSpPr>
        <p:spPr>
          <a:xfrm>
            <a:off x="0" y="0"/>
            <a:ext cx="12192000" cy="6858000"/>
          </a:xfrm>
          <a:prstGeom prst="rect">
            <a:avLst/>
          </a:prstGeom>
          <a:noFill/>
          <a:ln w="101600">
            <a:solidFill>
              <a:srgbClr val="00305E"/>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6" name="Rectangle 5">
            <a:extLst>
              <a:ext uri="{FF2B5EF4-FFF2-40B4-BE49-F238E27FC236}">
                <a16:creationId xmlns:a16="http://schemas.microsoft.com/office/drawing/2014/main" id="{500FF95B-4B02-4664-8387-71A4D76266B9}"/>
              </a:ext>
            </a:extLst>
          </p:cNvPr>
          <p:cNvSpPr/>
          <p:nvPr userDrawn="1"/>
        </p:nvSpPr>
        <p:spPr>
          <a:xfrm>
            <a:off x="2540001" y="1905000"/>
            <a:ext cx="5087668" cy="1066800"/>
          </a:xfrm>
          <a:prstGeom prst="rect">
            <a:avLst/>
          </a:prstGeom>
          <a:solidFill>
            <a:srgbClr val="003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b="1" dirty="0">
                <a:latin typeface="Arial" panose="020B0604020202020204" pitchFamily="34" charset="0"/>
              </a:rPr>
              <a:t>PASSION</a:t>
            </a:r>
          </a:p>
        </p:txBody>
      </p:sp>
      <p:sp>
        <p:nvSpPr>
          <p:cNvPr id="7" name="TextBox 6">
            <a:extLst>
              <a:ext uri="{FF2B5EF4-FFF2-40B4-BE49-F238E27FC236}">
                <a16:creationId xmlns:a16="http://schemas.microsoft.com/office/drawing/2014/main" id="{35FA0A21-9D3C-4228-850A-70630636FAC6}"/>
              </a:ext>
            </a:extLst>
          </p:cNvPr>
          <p:cNvSpPr txBox="1"/>
          <p:nvPr userDrawn="1"/>
        </p:nvSpPr>
        <p:spPr>
          <a:xfrm>
            <a:off x="2540001" y="1257301"/>
            <a:ext cx="2242922" cy="646331"/>
          </a:xfrm>
          <a:prstGeom prst="rect">
            <a:avLst/>
          </a:prstGeom>
          <a:noFill/>
        </p:spPr>
        <p:txBody>
          <a:bodyPr wrap="none" rtlCol="0">
            <a:spAutoFit/>
          </a:bodyPr>
          <a:lstStyle/>
          <a:p>
            <a:r>
              <a:rPr lang="en-US" sz="3600" dirty="0">
                <a:solidFill>
                  <a:srgbClr val="00305E"/>
                </a:solidFill>
                <a:latin typeface="Arial" panose="020B0604020202020204" pitchFamily="34" charset="0"/>
              </a:rPr>
              <a:t>this is our</a:t>
            </a:r>
          </a:p>
        </p:txBody>
      </p:sp>
      <p:sp>
        <p:nvSpPr>
          <p:cNvPr id="8" name="TextBox 7">
            <a:extLst>
              <a:ext uri="{FF2B5EF4-FFF2-40B4-BE49-F238E27FC236}">
                <a16:creationId xmlns:a16="http://schemas.microsoft.com/office/drawing/2014/main" id="{765BF2B9-52D2-4709-B6FC-50EF118D5BDB}"/>
              </a:ext>
            </a:extLst>
          </p:cNvPr>
          <p:cNvSpPr txBox="1"/>
          <p:nvPr userDrawn="1"/>
        </p:nvSpPr>
        <p:spPr>
          <a:xfrm>
            <a:off x="2540001" y="3155762"/>
            <a:ext cx="2242922" cy="646331"/>
          </a:xfrm>
          <a:prstGeom prst="rect">
            <a:avLst/>
          </a:prstGeom>
          <a:noFill/>
        </p:spPr>
        <p:txBody>
          <a:bodyPr wrap="none" rtlCol="0">
            <a:spAutoFit/>
          </a:bodyPr>
          <a:lstStyle/>
          <a:p>
            <a:r>
              <a:rPr lang="en-US" sz="3600" dirty="0">
                <a:solidFill>
                  <a:srgbClr val="00305E"/>
                </a:solidFill>
                <a:latin typeface="Arial" panose="020B0604020202020204" pitchFamily="34" charset="0"/>
              </a:rPr>
              <a:t>this is our</a:t>
            </a:r>
          </a:p>
        </p:txBody>
      </p:sp>
      <p:sp>
        <p:nvSpPr>
          <p:cNvPr id="9" name="Rectangle 8">
            <a:extLst>
              <a:ext uri="{FF2B5EF4-FFF2-40B4-BE49-F238E27FC236}">
                <a16:creationId xmlns:a16="http://schemas.microsoft.com/office/drawing/2014/main" id="{2EA8F281-ADEB-19F0-5367-9F87C1170B88}"/>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7420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o are ar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093D6F-4B9E-4DBD-AA0E-E61FA48D97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54552" y="1260655"/>
            <a:ext cx="9482895" cy="4336689"/>
          </a:xfrm>
          <a:prstGeom prst="rect">
            <a:avLst/>
          </a:prstGeom>
        </p:spPr>
      </p:pic>
    </p:spTree>
    <p:extLst>
      <p:ext uri="{BB962C8B-B14F-4D97-AF65-F5344CB8AC3E}">
        <p14:creationId xmlns:p14="http://schemas.microsoft.com/office/powerpoint/2010/main" val="2839390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issi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269FF5-03E0-42FC-8B71-8223413F05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52952" y="1522472"/>
            <a:ext cx="7286094" cy="3813056"/>
          </a:xfrm>
          <a:prstGeom prst="rect">
            <a:avLst/>
          </a:prstGeom>
        </p:spPr>
      </p:pic>
    </p:spTree>
    <p:extLst>
      <p:ext uri="{BB962C8B-B14F-4D97-AF65-F5344CB8AC3E}">
        <p14:creationId xmlns:p14="http://schemas.microsoft.com/office/powerpoint/2010/main" val="919983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sion">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74F9E2-462D-491E-A4DB-21312174FA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52952" y="1522472"/>
            <a:ext cx="7286094" cy="3813056"/>
          </a:xfrm>
          <a:prstGeom prst="rect">
            <a:avLst/>
          </a:prstGeom>
        </p:spPr>
      </p:pic>
    </p:spTree>
    <p:extLst>
      <p:ext uri="{BB962C8B-B14F-4D97-AF65-F5344CB8AC3E}">
        <p14:creationId xmlns:p14="http://schemas.microsoft.com/office/powerpoint/2010/main" val="2206102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EBBB24-F6B4-47AB-87D2-706153B174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52952" y="1522472"/>
            <a:ext cx="7286094" cy="3813056"/>
          </a:xfrm>
          <a:prstGeom prst="rect">
            <a:avLst/>
          </a:prstGeom>
        </p:spPr>
      </p:pic>
    </p:spTree>
    <p:extLst>
      <p:ext uri="{BB962C8B-B14F-4D97-AF65-F5344CB8AC3E}">
        <p14:creationId xmlns:p14="http://schemas.microsoft.com/office/powerpoint/2010/main" val="3953245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16499E-19ED-447B-8928-B055C8280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69934" y="0"/>
            <a:ext cx="2424524" cy="4292600"/>
          </a:xfrm>
          <a:prstGeom prst="rect">
            <a:avLst/>
          </a:prstGeom>
        </p:spPr>
      </p:pic>
      <p:sp>
        <p:nvSpPr>
          <p:cNvPr id="6" name="Rectangle 5">
            <a:extLst>
              <a:ext uri="{FF2B5EF4-FFF2-40B4-BE49-F238E27FC236}">
                <a16:creationId xmlns:a16="http://schemas.microsoft.com/office/drawing/2014/main" id="{C4A0A435-8CFF-4B36-B270-FDB0A15CA84B}"/>
              </a:ext>
            </a:extLst>
          </p:cNvPr>
          <p:cNvSpPr/>
          <p:nvPr userDrawn="1"/>
        </p:nvSpPr>
        <p:spPr>
          <a:xfrm>
            <a:off x="0" y="4292600"/>
            <a:ext cx="6152896" cy="175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endParaRPr>
          </a:p>
        </p:txBody>
      </p:sp>
      <p:sp>
        <p:nvSpPr>
          <p:cNvPr id="7" name="Rectangle 6">
            <a:extLst>
              <a:ext uri="{FF2B5EF4-FFF2-40B4-BE49-F238E27FC236}">
                <a16:creationId xmlns:a16="http://schemas.microsoft.com/office/drawing/2014/main" id="{48DC942B-A3F4-4BA0-BF68-1685543799F1}"/>
              </a:ext>
            </a:extLst>
          </p:cNvPr>
          <p:cNvSpPr/>
          <p:nvPr userDrawn="1"/>
        </p:nvSpPr>
        <p:spPr>
          <a:xfrm>
            <a:off x="6152896" y="4292600"/>
            <a:ext cx="146304" cy="1752600"/>
          </a:xfrm>
          <a:prstGeom prst="rect">
            <a:avLst/>
          </a:prstGeom>
          <a:solidFill>
            <a:srgbClr val="55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8" name="Text Placeholder 21">
            <a:extLst>
              <a:ext uri="{FF2B5EF4-FFF2-40B4-BE49-F238E27FC236}">
                <a16:creationId xmlns:a16="http://schemas.microsoft.com/office/drawing/2014/main" id="{30672971-A24C-4B44-AB48-FF28A4808E18}"/>
              </a:ext>
            </a:extLst>
          </p:cNvPr>
          <p:cNvSpPr>
            <a:spLocks noGrp="1"/>
          </p:cNvSpPr>
          <p:nvPr>
            <p:ph type="body" sz="quarter" idx="19" hasCustomPrompt="1"/>
          </p:nvPr>
        </p:nvSpPr>
        <p:spPr>
          <a:xfrm>
            <a:off x="1016000" y="4724400"/>
            <a:ext cx="5080000" cy="1320800"/>
          </a:xfrm>
          <a:prstGeom prst="rect">
            <a:avLst/>
          </a:prstGeom>
        </p:spPr>
        <p:txBody>
          <a:bodyPr/>
          <a:lstStyle>
            <a:lvl1pPr marL="0" indent="0">
              <a:buNone/>
              <a:defRPr sz="3600" b="1" i="0">
                <a:solidFill>
                  <a:srgbClr val="55B800"/>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SECTION TITLE </a:t>
            </a:r>
          </a:p>
        </p:txBody>
      </p:sp>
      <p:sp>
        <p:nvSpPr>
          <p:cNvPr id="9" name="Text Placeholder 4">
            <a:extLst>
              <a:ext uri="{FF2B5EF4-FFF2-40B4-BE49-F238E27FC236}">
                <a16:creationId xmlns:a16="http://schemas.microsoft.com/office/drawing/2014/main" id="{0E30DB22-19DA-47B8-B8CD-AC0F8F4B9905}"/>
              </a:ext>
            </a:extLst>
          </p:cNvPr>
          <p:cNvSpPr>
            <a:spLocks noGrp="1"/>
          </p:cNvSpPr>
          <p:nvPr>
            <p:ph type="body" sz="quarter" idx="20" hasCustomPrompt="1"/>
          </p:nvPr>
        </p:nvSpPr>
        <p:spPr>
          <a:xfrm>
            <a:off x="1016000" y="4343400"/>
            <a:ext cx="5080000" cy="381000"/>
          </a:xfrm>
          <a:prstGeom prst="rect">
            <a:avLst/>
          </a:prstGeom>
        </p:spPr>
        <p:txBody>
          <a:bodyPr/>
          <a:lstStyle>
            <a:lvl1pPr marL="0" indent="0">
              <a:buNone/>
              <a:defRPr sz="1600">
                <a:solidFill>
                  <a:srgbClr val="00305E"/>
                </a:solidFill>
                <a:latin typeface="Arial" panose="020B0604020202020204" pitchFamily="34" charset="0"/>
              </a:defRPr>
            </a:lvl1pPr>
            <a:lvl2pPr marL="457200" indent="0">
              <a:buNone/>
              <a:defRPr sz="1600">
                <a:solidFill>
                  <a:srgbClr val="00305E"/>
                </a:solidFill>
              </a:defRPr>
            </a:lvl2pPr>
            <a:lvl3pPr marL="914400" indent="0">
              <a:buNone/>
              <a:defRPr sz="1600">
                <a:solidFill>
                  <a:srgbClr val="00305E"/>
                </a:solidFill>
              </a:defRPr>
            </a:lvl3pPr>
            <a:lvl4pPr marL="1371600" indent="0">
              <a:buNone/>
              <a:defRPr sz="1600">
                <a:solidFill>
                  <a:srgbClr val="00305E"/>
                </a:solidFill>
              </a:defRPr>
            </a:lvl4pPr>
            <a:lvl5pPr marL="1828800" indent="0">
              <a:buNone/>
              <a:defRPr sz="1600">
                <a:solidFill>
                  <a:srgbClr val="00305E"/>
                </a:solidFill>
              </a:defRPr>
            </a:lvl5pPr>
          </a:lstStyle>
          <a:p>
            <a:pPr lvl="0"/>
            <a:r>
              <a:rPr lang="en-US"/>
              <a:t>Presenter Name</a:t>
            </a:r>
          </a:p>
        </p:txBody>
      </p:sp>
      <p:pic>
        <p:nvPicPr>
          <p:cNvPr id="2" name="Picture 2">
            <a:extLst>
              <a:ext uri="{FF2B5EF4-FFF2-40B4-BE49-F238E27FC236}">
                <a16:creationId xmlns:a16="http://schemas.microsoft.com/office/drawing/2014/main" id="{D4E87E51-7F75-3A4E-94FF-92C6CA5E611E}"/>
              </a:ext>
            </a:extLst>
          </p:cNvPr>
          <p:cNvPicPr>
            <a:picLocks noChangeAspect="1" noChangeArrowheads="1"/>
          </p:cNvPicPr>
          <p:nvPr userDrawn="1"/>
        </p:nvPicPr>
        <p:blipFill>
          <a:blip>
            <a:extLst>
              <a:ext uri="{96DAC541-7B7A-43D3-8B79-37D633B846F1}">
                <asvg:svgBlip xmlns:asvg="http://schemas.microsoft.com/office/drawing/2016/SVG/main" r:embed="rId3"/>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88A3A6C-5E89-97A9-7BBE-6DE6A5D4E997}"/>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2"/>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2"/>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613247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nsition ">
    <p:bg>
      <p:bgPr>
        <a:solidFill>
          <a:schemeClr val="accent2"/>
        </a:solidFill>
        <a:effectLst/>
      </p:bgPr>
    </p:bg>
    <p:spTree>
      <p:nvGrpSpPr>
        <p:cNvPr id="1" name=""/>
        <p:cNvGrpSpPr/>
        <p:nvPr/>
      </p:nvGrpSpPr>
      <p:grpSpPr>
        <a:xfrm>
          <a:off x="0" y="0"/>
          <a:ext cx="0" cy="0"/>
          <a:chOff x="0" y="0"/>
          <a:chExt cx="0" cy="0"/>
        </a:xfrm>
      </p:grpSpPr>
      <p:sp>
        <p:nvSpPr>
          <p:cNvPr id="15" name="Text Placeholder 21">
            <a:extLst>
              <a:ext uri="{FF2B5EF4-FFF2-40B4-BE49-F238E27FC236}">
                <a16:creationId xmlns:a16="http://schemas.microsoft.com/office/drawing/2014/main" id="{05B1CC7C-C39B-4EBA-9A24-08002D984B17}"/>
              </a:ext>
            </a:extLst>
          </p:cNvPr>
          <p:cNvSpPr>
            <a:spLocks noGrp="1"/>
          </p:cNvSpPr>
          <p:nvPr>
            <p:ph type="body" sz="quarter" idx="19" hasCustomPrompt="1"/>
          </p:nvPr>
        </p:nvSpPr>
        <p:spPr>
          <a:xfrm>
            <a:off x="3378200" y="3178354"/>
            <a:ext cx="5740400" cy="806092"/>
          </a:xfrm>
          <a:prstGeom prst="rect">
            <a:avLst/>
          </a:prstGeom>
          <a:solidFill>
            <a:srgbClr val="55B800"/>
          </a:solidFill>
        </p:spPr>
        <p:txBody>
          <a:bodyPr anchor="ctr"/>
          <a:lstStyle>
            <a:lvl1pPr marL="0" indent="0" algn="ctr">
              <a:buNone/>
              <a:defRPr sz="4400" b="1"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TRANSITION SLIDE</a:t>
            </a:r>
          </a:p>
        </p:txBody>
      </p:sp>
      <p:pic>
        <p:nvPicPr>
          <p:cNvPr id="2" name="Picture 2">
            <a:extLst>
              <a:ext uri="{FF2B5EF4-FFF2-40B4-BE49-F238E27FC236}">
                <a16:creationId xmlns:a16="http://schemas.microsoft.com/office/drawing/2014/main" id="{8DDE768F-6DF3-CBAF-E53C-1E197F265FD6}"/>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29" y="6326277"/>
            <a:ext cx="1047571"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3B88A39-1F78-938D-96A5-F94BADDA86CD}"/>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bg2"/>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bg2"/>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7489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63E480-D0A7-4839-ABA4-D5EF4AE54D4D}"/>
              </a:ext>
            </a:extLst>
          </p:cNvPr>
          <p:cNvSpPr/>
          <p:nvPr userDrawn="1"/>
        </p:nvSpPr>
        <p:spPr>
          <a:xfrm>
            <a:off x="0" y="0"/>
            <a:ext cx="12192000" cy="6858000"/>
          </a:xfrm>
          <a:prstGeom prst="rect">
            <a:avLst/>
          </a:prstGeom>
          <a:noFill/>
          <a:ln w="101600">
            <a:solidFill>
              <a:srgbClr val="55B8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8" name="Rectangle 7">
            <a:extLst>
              <a:ext uri="{FF2B5EF4-FFF2-40B4-BE49-F238E27FC236}">
                <a16:creationId xmlns:a16="http://schemas.microsoft.com/office/drawing/2014/main" id="{4EB5D0FD-8FCE-485A-9251-5AFB510B9C5F}"/>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
        <p:nvSpPr>
          <p:cNvPr id="18" name="Text Placeholder 6">
            <a:extLst>
              <a:ext uri="{FF2B5EF4-FFF2-40B4-BE49-F238E27FC236}">
                <a16:creationId xmlns:a16="http://schemas.microsoft.com/office/drawing/2014/main" id="{8D8A741F-2D6F-43EB-821B-ADC90537A76D}"/>
              </a:ext>
            </a:extLst>
          </p:cNvPr>
          <p:cNvSpPr>
            <a:spLocks noGrp="1"/>
          </p:cNvSpPr>
          <p:nvPr>
            <p:ph type="body" sz="quarter" idx="10" hasCustomPrompt="1"/>
          </p:nvPr>
        </p:nvSpPr>
        <p:spPr>
          <a:xfrm>
            <a:off x="558800" y="304800"/>
            <a:ext cx="10997693" cy="685800"/>
          </a:xfrm>
          <a:prstGeom prst="rect">
            <a:avLst/>
          </a:prstGeom>
        </p:spPr>
        <p:txBody>
          <a:bodyPr/>
          <a:lstStyle>
            <a:lvl1pPr marL="0" indent="0">
              <a:buNone/>
              <a:defRPr sz="4000" b="1">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9" name="Text Placeholder 6">
            <a:extLst>
              <a:ext uri="{FF2B5EF4-FFF2-40B4-BE49-F238E27FC236}">
                <a16:creationId xmlns:a16="http://schemas.microsoft.com/office/drawing/2014/main" id="{84E444B5-549D-4F14-AB9A-F4A1B9599C81}"/>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6" name="Text Placeholder 5">
            <a:extLst>
              <a:ext uri="{FF2B5EF4-FFF2-40B4-BE49-F238E27FC236}">
                <a16:creationId xmlns:a16="http://schemas.microsoft.com/office/drawing/2014/main" id="{E121FFF2-586D-499A-9EEF-B6FEE9209827}"/>
              </a:ext>
            </a:extLst>
          </p:cNvPr>
          <p:cNvSpPr>
            <a:spLocks noGrp="1"/>
          </p:cNvSpPr>
          <p:nvPr>
            <p:ph type="body" sz="quarter" idx="12" hasCustomPrompt="1"/>
          </p:nvPr>
        </p:nvSpPr>
        <p:spPr>
          <a:xfrm>
            <a:off x="558799" y="1939099"/>
            <a:ext cx="10997693" cy="3241675"/>
          </a:xfrm>
          <a:prstGeom prst="rect">
            <a:avLst/>
          </a:prstGeom>
        </p:spPr>
        <p:txBody>
          <a:bodyPr/>
          <a:lstStyle>
            <a:lvl1pPr marL="0" indent="0" algn="l">
              <a:lnSpc>
                <a:spcPct val="100000"/>
              </a:lnSpc>
              <a:buFontTx/>
              <a:buNone/>
              <a:defRPr sz="1600">
                <a:latin typeface="Arial" panose="020B0604020202020204" pitchFamily="34" charset="0"/>
              </a:defRPr>
            </a:lvl1pPr>
            <a:lvl2pPr marL="457200" indent="0" algn="l">
              <a:buFontTx/>
              <a:buNone/>
              <a:defRPr sz="1600"/>
            </a:lvl2pPr>
            <a:lvl3pPr marL="914400" indent="0" algn="l">
              <a:buFontTx/>
              <a:buNone/>
              <a:defRPr sz="1600"/>
            </a:lvl3pPr>
            <a:lvl4pPr marL="1371600" indent="0" algn="l">
              <a:buFontTx/>
              <a:buNone/>
              <a:defRPr sz="1600"/>
            </a:lvl4pPr>
            <a:lvl5pPr marL="1828800" indent="0" algn="l">
              <a:buFontTx/>
              <a:buNone/>
              <a:defRPr sz="1600"/>
            </a:lvl5pPr>
          </a:lstStyle>
          <a:p>
            <a:pPr lvl="0"/>
            <a:r>
              <a:rPr lang="en-US"/>
              <a:t>All text, no bullets.</a:t>
            </a:r>
          </a:p>
          <a:p>
            <a:pPr lvl="0"/>
            <a:r>
              <a:rPr lang="en-US"/>
              <a:t>Lots of text.</a:t>
            </a:r>
          </a:p>
        </p:txBody>
      </p:sp>
      <p:pic>
        <p:nvPicPr>
          <p:cNvPr id="2" name="Picture 2">
            <a:extLst>
              <a:ext uri="{FF2B5EF4-FFF2-40B4-BE49-F238E27FC236}">
                <a16:creationId xmlns:a16="http://schemas.microsoft.com/office/drawing/2014/main" id="{75E7AF30-401A-BE72-85D6-2584E34D702C}"/>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044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63E480-D0A7-4839-ABA4-D5EF4AE54D4D}"/>
              </a:ext>
            </a:extLst>
          </p:cNvPr>
          <p:cNvSpPr/>
          <p:nvPr userDrawn="1"/>
        </p:nvSpPr>
        <p:spPr>
          <a:xfrm>
            <a:off x="0" y="0"/>
            <a:ext cx="12192000" cy="6858000"/>
          </a:xfrm>
          <a:prstGeom prst="rect">
            <a:avLst/>
          </a:prstGeom>
          <a:noFill/>
          <a:ln w="101600">
            <a:solidFill>
              <a:srgbClr val="55B8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8" name="Text Placeholder 6">
            <a:extLst>
              <a:ext uri="{FF2B5EF4-FFF2-40B4-BE49-F238E27FC236}">
                <a16:creationId xmlns:a16="http://schemas.microsoft.com/office/drawing/2014/main" id="{8D8A741F-2D6F-43EB-821B-ADC90537A76D}"/>
              </a:ext>
            </a:extLst>
          </p:cNvPr>
          <p:cNvSpPr>
            <a:spLocks noGrp="1"/>
          </p:cNvSpPr>
          <p:nvPr>
            <p:ph type="body" sz="quarter" idx="10" hasCustomPrompt="1"/>
          </p:nvPr>
        </p:nvSpPr>
        <p:spPr>
          <a:xfrm>
            <a:off x="558800" y="304800"/>
            <a:ext cx="10997693" cy="685800"/>
          </a:xfrm>
          <a:prstGeom prst="rect">
            <a:avLst/>
          </a:prstGeom>
        </p:spPr>
        <p:txBody>
          <a:bodyPr/>
          <a:lstStyle>
            <a:lvl1pPr marL="0" indent="0">
              <a:buNone/>
              <a:defRPr sz="4000" b="1">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9" name="Text Placeholder 6">
            <a:extLst>
              <a:ext uri="{FF2B5EF4-FFF2-40B4-BE49-F238E27FC236}">
                <a16:creationId xmlns:a16="http://schemas.microsoft.com/office/drawing/2014/main" id="{84E444B5-549D-4F14-AB9A-F4A1B9599C81}"/>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4" name="Text Placeholder 3">
            <a:extLst>
              <a:ext uri="{FF2B5EF4-FFF2-40B4-BE49-F238E27FC236}">
                <a16:creationId xmlns:a16="http://schemas.microsoft.com/office/drawing/2014/main" id="{7CE35C6E-50E5-477C-844B-E8D8BA114711}"/>
              </a:ext>
            </a:extLst>
          </p:cNvPr>
          <p:cNvSpPr>
            <a:spLocks noGrp="1"/>
          </p:cNvSpPr>
          <p:nvPr>
            <p:ph type="body" sz="quarter" idx="12" hasCustomPrompt="1"/>
          </p:nvPr>
        </p:nvSpPr>
        <p:spPr>
          <a:xfrm>
            <a:off x="558800" y="1673225"/>
            <a:ext cx="10823575" cy="3657600"/>
          </a:xfrm>
          <a:prstGeom prst="rect">
            <a:avLst/>
          </a:prstGeom>
        </p:spPr>
        <p:txBody>
          <a:bodyPr/>
          <a:lstStyle>
            <a:lvl1pPr>
              <a:defRPr sz="1600">
                <a:latin typeface="Arial" panose="020B0604020202020204" pitchFamily="34" charset="0"/>
              </a:defRPr>
            </a:lvl1pPr>
            <a:lvl2pPr>
              <a:defRPr sz="1600">
                <a:latin typeface="Arial" panose="020B0604020202020204" pitchFamily="34" charset="0"/>
              </a:defRPr>
            </a:lvl2pPr>
            <a:lvl3pPr>
              <a:defRPr sz="1600">
                <a:latin typeface="Arial" panose="020B0604020202020204" pitchFamily="34" charset="0"/>
              </a:defRPr>
            </a:lvl3pPr>
            <a:lvl4pPr>
              <a:defRPr sz="1600">
                <a:latin typeface="Arial" panose="020B0604020202020204" pitchFamily="34" charset="0"/>
              </a:defRPr>
            </a:lvl4pPr>
            <a:lvl5pPr>
              <a:defRPr sz="1600">
                <a:latin typeface="Arial" panose="020B0604020202020204" pitchFamily="34" charset="0"/>
              </a:defRPr>
            </a:lvl5pPr>
          </a:lstStyle>
          <a:p>
            <a:pPr lvl="0"/>
            <a:r>
              <a:rPr lang="en-US"/>
              <a:t>Bullet points</a:t>
            </a:r>
          </a:p>
          <a:p>
            <a:pPr lvl="1"/>
            <a:r>
              <a:rPr lang="en-US"/>
              <a:t>Second level</a:t>
            </a:r>
          </a:p>
          <a:p>
            <a:pPr lvl="2"/>
            <a:r>
              <a:rPr lang="en-US"/>
              <a:t>Third level</a:t>
            </a:r>
          </a:p>
          <a:p>
            <a:pPr lvl="3"/>
            <a:r>
              <a:rPr lang="en-US"/>
              <a:t>Fourth level</a:t>
            </a:r>
          </a:p>
          <a:p>
            <a:pPr lvl="4"/>
            <a:r>
              <a:rPr lang="en-US"/>
              <a:t>Fifth level</a:t>
            </a:r>
          </a:p>
        </p:txBody>
      </p:sp>
      <p:pic>
        <p:nvPicPr>
          <p:cNvPr id="2" name="Picture 2">
            <a:extLst>
              <a:ext uri="{FF2B5EF4-FFF2-40B4-BE49-F238E27FC236}">
                <a16:creationId xmlns:a16="http://schemas.microsoft.com/office/drawing/2014/main" id="{4AC9FFDA-87FE-527C-1C06-09B6F1B346D0}"/>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A92DB5B-92E3-F220-6E72-29E18E50ADB8}"/>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720451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63E480-D0A7-4839-ABA4-D5EF4AE54D4D}"/>
              </a:ext>
            </a:extLst>
          </p:cNvPr>
          <p:cNvSpPr/>
          <p:nvPr userDrawn="1"/>
        </p:nvSpPr>
        <p:spPr>
          <a:xfrm>
            <a:off x="0" y="0"/>
            <a:ext cx="12192000" cy="6858000"/>
          </a:xfrm>
          <a:prstGeom prst="rect">
            <a:avLst/>
          </a:prstGeom>
          <a:noFill/>
          <a:ln w="101600">
            <a:solidFill>
              <a:srgbClr val="55B8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8" name="Text Placeholder 6">
            <a:extLst>
              <a:ext uri="{FF2B5EF4-FFF2-40B4-BE49-F238E27FC236}">
                <a16:creationId xmlns:a16="http://schemas.microsoft.com/office/drawing/2014/main" id="{8D8A741F-2D6F-43EB-821B-ADC90537A76D}"/>
              </a:ext>
            </a:extLst>
          </p:cNvPr>
          <p:cNvSpPr>
            <a:spLocks noGrp="1"/>
          </p:cNvSpPr>
          <p:nvPr>
            <p:ph type="body" sz="quarter" idx="10" hasCustomPrompt="1"/>
          </p:nvPr>
        </p:nvSpPr>
        <p:spPr>
          <a:xfrm>
            <a:off x="558800" y="304800"/>
            <a:ext cx="10997693" cy="685800"/>
          </a:xfrm>
          <a:prstGeom prst="rect">
            <a:avLst/>
          </a:prstGeom>
        </p:spPr>
        <p:txBody>
          <a:bodyPr/>
          <a:lstStyle>
            <a:lvl1pPr marL="0" indent="0">
              <a:buNone/>
              <a:defRPr sz="4000" b="1">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9" name="Text Placeholder 6">
            <a:extLst>
              <a:ext uri="{FF2B5EF4-FFF2-40B4-BE49-F238E27FC236}">
                <a16:creationId xmlns:a16="http://schemas.microsoft.com/office/drawing/2014/main" id="{84E444B5-549D-4F14-AB9A-F4A1B9599C81}"/>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9" name="Picture Placeholder 11">
            <a:extLst>
              <a:ext uri="{FF2B5EF4-FFF2-40B4-BE49-F238E27FC236}">
                <a16:creationId xmlns:a16="http://schemas.microsoft.com/office/drawing/2014/main" id="{A992D34C-AF5C-4D09-A52E-5933467DB2BA}"/>
              </a:ext>
            </a:extLst>
          </p:cNvPr>
          <p:cNvSpPr>
            <a:spLocks noGrp="1"/>
          </p:cNvSpPr>
          <p:nvPr>
            <p:ph type="pic" sz="quarter" idx="13" hasCustomPrompt="1"/>
          </p:nvPr>
        </p:nvSpPr>
        <p:spPr>
          <a:xfrm>
            <a:off x="7315200" y="1524000"/>
            <a:ext cx="4673600" cy="4495800"/>
          </a:xfrm>
          <a:prstGeom prst="rect">
            <a:avLst/>
          </a:prstGeom>
        </p:spPr>
        <p:txBody>
          <a:bodyPr/>
          <a:lstStyle>
            <a:lvl1pPr marL="0" indent="0" algn="ctr">
              <a:buNone/>
              <a:defRPr>
                <a:latin typeface="Arial" panose="020B0604020202020204" pitchFamily="34" charset="0"/>
              </a:defRPr>
            </a:lvl1pPr>
          </a:lstStyle>
          <a:p>
            <a:r>
              <a:rPr lang="en-US" dirty="0"/>
              <a:t>Photo</a:t>
            </a:r>
          </a:p>
        </p:txBody>
      </p:sp>
      <p:sp>
        <p:nvSpPr>
          <p:cNvPr id="4" name="Text Placeholder 3">
            <a:extLst>
              <a:ext uri="{FF2B5EF4-FFF2-40B4-BE49-F238E27FC236}">
                <a16:creationId xmlns:a16="http://schemas.microsoft.com/office/drawing/2014/main" id="{454380CF-2DA8-4E56-A50E-5CAC50FC59BD}"/>
              </a:ext>
            </a:extLst>
          </p:cNvPr>
          <p:cNvSpPr>
            <a:spLocks noGrp="1"/>
          </p:cNvSpPr>
          <p:nvPr>
            <p:ph type="body" sz="quarter" idx="14" hasCustomPrompt="1"/>
          </p:nvPr>
        </p:nvSpPr>
        <p:spPr>
          <a:xfrm>
            <a:off x="558800" y="1793875"/>
            <a:ext cx="5781675" cy="4149725"/>
          </a:xfrm>
          <a:prstGeom prst="rect">
            <a:avLst/>
          </a:prstGeom>
        </p:spPr>
        <p:txBody>
          <a:bodyPr/>
          <a:lstStyle>
            <a:lvl1pPr marL="0" indent="0">
              <a:buNone/>
              <a:defRPr sz="1600">
                <a:latin typeface="Arial" panose="020B0604020202020204" pitchFamily="34" charset="0"/>
              </a:defRPr>
            </a:lvl1pPr>
          </a:lstStyle>
          <a:p>
            <a:pPr lvl="0"/>
            <a:r>
              <a:rPr lang="en-US"/>
              <a:t>Text goes here.</a:t>
            </a:r>
          </a:p>
        </p:txBody>
      </p:sp>
      <p:pic>
        <p:nvPicPr>
          <p:cNvPr id="2" name="Picture 2">
            <a:extLst>
              <a:ext uri="{FF2B5EF4-FFF2-40B4-BE49-F238E27FC236}">
                <a16:creationId xmlns:a16="http://schemas.microsoft.com/office/drawing/2014/main" id="{678EAF0C-6BCF-64DC-A6BB-6C728333FA74}"/>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81F2E52-D3ED-98B5-E166-C7A59FFD0537}"/>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70207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63E480-D0A7-4839-ABA4-D5EF4AE54D4D}"/>
              </a:ext>
            </a:extLst>
          </p:cNvPr>
          <p:cNvSpPr/>
          <p:nvPr userDrawn="1"/>
        </p:nvSpPr>
        <p:spPr>
          <a:xfrm>
            <a:off x="0" y="0"/>
            <a:ext cx="12192000" cy="6858000"/>
          </a:xfrm>
          <a:prstGeom prst="rect">
            <a:avLst/>
          </a:prstGeom>
          <a:noFill/>
          <a:ln w="101600">
            <a:solidFill>
              <a:srgbClr val="55B8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8" name="Text Placeholder 6">
            <a:extLst>
              <a:ext uri="{FF2B5EF4-FFF2-40B4-BE49-F238E27FC236}">
                <a16:creationId xmlns:a16="http://schemas.microsoft.com/office/drawing/2014/main" id="{8D8A741F-2D6F-43EB-821B-ADC90537A76D}"/>
              </a:ext>
            </a:extLst>
          </p:cNvPr>
          <p:cNvSpPr>
            <a:spLocks noGrp="1"/>
          </p:cNvSpPr>
          <p:nvPr>
            <p:ph type="body" sz="quarter" idx="10" hasCustomPrompt="1"/>
          </p:nvPr>
        </p:nvSpPr>
        <p:spPr>
          <a:xfrm>
            <a:off x="558800" y="304800"/>
            <a:ext cx="10997693" cy="685800"/>
          </a:xfrm>
          <a:prstGeom prst="rect">
            <a:avLst/>
          </a:prstGeom>
        </p:spPr>
        <p:txBody>
          <a:bodyPr/>
          <a:lstStyle>
            <a:lvl1pPr marL="0" indent="0">
              <a:buNone/>
              <a:defRPr sz="4000" b="1">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9" name="Text Placeholder 6">
            <a:extLst>
              <a:ext uri="{FF2B5EF4-FFF2-40B4-BE49-F238E27FC236}">
                <a16:creationId xmlns:a16="http://schemas.microsoft.com/office/drawing/2014/main" id="{84E444B5-549D-4F14-AB9A-F4A1B9599C81}"/>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10" name="Text Placeholder 6">
            <a:extLst>
              <a:ext uri="{FF2B5EF4-FFF2-40B4-BE49-F238E27FC236}">
                <a16:creationId xmlns:a16="http://schemas.microsoft.com/office/drawing/2014/main" id="{5FAB654B-2985-4297-849E-67D9C4E0ECD5}"/>
              </a:ext>
            </a:extLst>
          </p:cNvPr>
          <p:cNvSpPr>
            <a:spLocks noGrp="1"/>
          </p:cNvSpPr>
          <p:nvPr>
            <p:ph type="body" sz="quarter" idx="12" hasCustomPrompt="1"/>
          </p:nvPr>
        </p:nvSpPr>
        <p:spPr>
          <a:xfrm>
            <a:off x="6654802"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4" name="Text Placeholder 3">
            <a:extLst>
              <a:ext uri="{FF2B5EF4-FFF2-40B4-BE49-F238E27FC236}">
                <a16:creationId xmlns:a16="http://schemas.microsoft.com/office/drawing/2014/main" id="{2C9D3659-AEA3-43B7-AA45-13A3F75D2782}"/>
              </a:ext>
            </a:extLst>
          </p:cNvPr>
          <p:cNvSpPr>
            <a:spLocks noGrp="1"/>
          </p:cNvSpPr>
          <p:nvPr>
            <p:ph type="body" sz="quarter" idx="13" hasCustomPrompt="1"/>
          </p:nvPr>
        </p:nvSpPr>
        <p:spPr>
          <a:xfrm>
            <a:off x="558800" y="1803400"/>
            <a:ext cx="4521200" cy="2932113"/>
          </a:xfrm>
          <a:prstGeom prst="rect">
            <a:avLst/>
          </a:prstGeom>
        </p:spPr>
        <p:txBody>
          <a:bodyPr/>
          <a:lstStyle>
            <a:lvl1pPr marL="0" indent="0">
              <a:buNone/>
              <a:defRPr sz="1600">
                <a:latin typeface="Arial" panose="020B0604020202020204" pitchFamily="34" charset="0"/>
              </a:defRPr>
            </a:lvl1pPr>
          </a:lstStyle>
          <a:p>
            <a:pPr lvl="0"/>
            <a:r>
              <a:rPr lang="en-US"/>
              <a:t>Comparison text</a:t>
            </a:r>
          </a:p>
        </p:txBody>
      </p:sp>
      <p:sp>
        <p:nvSpPr>
          <p:cNvPr id="6" name="Text Placeholder 5">
            <a:extLst>
              <a:ext uri="{FF2B5EF4-FFF2-40B4-BE49-F238E27FC236}">
                <a16:creationId xmlns:a16="http://schemas.microsoft.com/office/drawing/2014/main" id="{3A261ECF-FE49-4F24-B93B-232607ABBC4B}"/>
              </a:ext>
            </a:extLst>
          </p:cNvPr>
          <p:cNvSpPr>
            <a:spLocks noGrp="1"/>
          </p:cNvSpPr>
          <p:nvPr>
            <p:ph type="body" sz="quarter" idx="14" hasCustomPrompt="1"/>
          </p:nvPr>
        </p:nvSpPr>
        <p:spPr>
          <a:xfrm>
            <a:off x="6654800" y="1803400"/>
            <a:ext cx="4521200" cy="2932113"/>
          </a:xfrm>
          <a:prstGeom prst="rect">
            <a:avLst/>
          </a:prstGeom>
        </p:spPr>
        <p:txBody>
          <a:bodyPr/>
          <a:lstStyle>
            <a:lvl1pPr marL="0" indent="0">
              <a:buNone/>
              <a:defRPr sz="1600">
                <a:latin typeface="Arial" panose="020B0604020202020204" pitchFamily="34" charset="0"/>
              </a:defRPr>
            </a:lvl1pPr>
          </a:lstStyle>
          <a:p>
            <a:pPr lvl="0"/>
            <a:r>
              <a:rPr lang="en-US"/>
              <a:t>Comparison text</a:t>
            </a:r>
          </a:p>
        </p:txBody>
      </p:sp>
      <p:pic>
        <p:nvPicPr>
          <p:cNvPr id="2" name="Picture 2">
            <a:extLst>
              <a:ext uri="{FF2B5EF4-FFF2-40B4-BE49-F238E27FC236}">
                <a16:creationId xmlns:a16="http://schemas.microsoft.com/office/drawing/2014/main" id="{56867609-AF14-850F-B041-B64837E785FA}"/>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792F15-F288-C8B5-C979-A993D6ECB83C}"/>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333950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63E480-D0A7-4839-ABA4-D5EF4AE54D4D}"/>
              </a:ext>
            </a:extLst>
          </p:cNvPr>
          <p:cNvSpPr/>
          <p:nvPr userDrawn="1"/>
        </p:nvSpPr>
        <p:spPr>
          <a:xfrm>
            <a:off x="0" y="0"/>
            <a:ext cx="12192000" cy="6858000"/>
          </a:xfrm>
          <a:prstGeom prst="rect">
            <a:avLst/>
          </a:prstGeom>
          <a:noFill/>
          <a:ln w="101600">
            <a:solidFill>
              <a:srgbClr val="55B8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8" name="Text Placeholder 6">
            <a:extLst>
              <a:ext uri="{FF2B5EF4-FFF2-40B4-BE49-F238E27FC236}">
                <a16:creationId xmlns:a16="http://schemas.microsoft.com/office/drawing/2014/main" id="{8D8A741F-2D6F-43EB-821B-ADC90537A76D}"/>
              </a:ext>
            </a:extLst>
          </p:cNvPr>
          <p:cNvSpPr>
            <a:spLocks noGrp="1"/>
          </p:cNvSpPr>
          <p:nvPr>
            <p:ph type="body" sz="quarter" idx="10" hasCustomPrompt="1"/>
          </p:nvPr>
        </p:nvSpPr>
        <p:spPr>
          <a:xfrm>
            <a:off x="558800" y="304800"/>
            <a:ext cx="10997693" cy="685800"/>
          </a:xfrm>
          <a:prstGeom prst="rect">
            <a:avLst/>
          </a:prstGeom>
        </p:spPr>
        <p:txBody>
          <a:bodyPr/>
          <a:lstStyle>
            <a:lvl1pPr marL="0" indent="0">
              <a:buNone/>
              <a:defRPr sz="4000" b="1">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TOPIC</a:t>
            </a:r>
          </a:p>
        </p:txBody>
      </p:sp>
      <p:sp>
        <p:nvSpPr>
          <p:cNvPr id="19" name="Text Placeholder 6">
            <a:extLst>
              <a:ext uri="{FF2B5EF4-FFF2-40B4-BE49-F238E27FC236}">
                <a16:creationId xmlns:a16="http://schemas.microsoft.com/office/drawing/2014/main" id="{84E444B5-549D-4F14-AB9A-F4A1B9599C81}"/>
              </a:ext>
            </a:extLst>
          </p:cNvPr>
          <p:cNvSpPr>
            <a:spLocks noGrp="1"/>
          </p:cNvSpPr>
          <p:nvPr>
            <p:ph type="body" sz="quarter" idx="11" hasCustomPrompt="1"/>
          </p:nvPr>
        </p:nvSpPr>
        <p:spPr>
          <a:xfrm>
            <a:off x="558800" y="990600"/>
            <a:ext cx="4521200" cy="533400"/>
          </a:xfrm>
          <a:prstGeom prst="rect">
            <a:avLst/>
          </a:prstGeom>
        </p:spPr>
        <p:txBody>
          <a:bodyPr/>
          <a:lstStyle>
            <a:lvl1pPr marL="0" indent="0">
              <a:buNone/>
              <a:defRPr sz="2800" b="0">
                <a:solidFill>
                  <a:srgbClr val="00305E"/>
                </a:solidFill>
                <a:latin typeface="Arial" panose="020B0604020202020204" pitchFamily="34" charset="0"/>
              </a:defRPr>
            </a:lvl1pPr>
            <a:lvl2pPr marL="457200" indent="0">
              <a:buNone/>
              <a:defRPr>
                <a:solidFill>
                  <a:srgbClr val="00305E"/>
                </a:solidFill>
              </a:defRPr>
            </a:lvl2pPr>
            <a:lvl3pPr marL="914400" indent="0">
              <a:buNone/>
              <a:defRPr>
                <a:solidFill>
                  <a:srgbClr val="00305E"/>
                </a:solidFill>
              </a:defRPr>
            </a:lvl3pPr>
            <a:lvl4pPr marL="1371600" indent="0">
              <a:buNone/>
              <a:defRPr>
                <a:solidFill>
                  <a:srgbClr val="00305E"/>
                </a:solidFill>
              </a:defRPr>
            </a:lvl4pPr>
            <a:lvl5pPr marL="1828800" indent="0">
              <a:buNone/>
              <a:defRPr>
                <a:solidFill>
                  <a:srgbClr val="00305E"/>
                </a:solidFill>
              </a:defRPr>
            </a:lvl5pPr>
          </a:lstStyle>
          <a:p>
            <a:pPr lvl="0"/>
            <a:r>
              <a:rPr lang="en-US"/>
              <a:t>Subtopic</a:t>
            </a:r>
          </a:p>
        </p:txBody>
      </p:sp>
      <p:sp>
        <p:nvSpPr>
          <p:cNvPr id="12" name="Picture Placeholder 5">
            <a:extLst>
              <a:ext uri="{FF2B5EF4-FFF2-40B4-BE49-F238E27FC236}">
                <a16:creationId xmlns:a16="http://schemas.microsoft.com/office/drawing/2014/main" id="{9674D9A5-F02A-4F31-823B-B1D14C40DE8A}"/>
              </a:ext>
            </a:extLst>
          </p:cNvPr>
          <p:cNvSpPr>
            <a:spLocks noGrp="1"/>
          </p:cNvSpPr>
          <p:nvPr>
            <p:ph type="pic" sz="quarter" idx="12" hasCustomPrompt="1"/>
          </p:nvPr>
        </p:nvSpPr>
        <p:spPr>
          <a:xfrm>
            <a:off x="558800" y="1981200"/>
            <a:ext cx="11125200" cy="3733800"/>
          </a:xfrm>
          <a:prstGeom prst="rect">
            <a:avLst/>
          </a:prstGeom>
        </p:spPr>
        <p:txBody>
          <a:bodyPr/>
          <a:lstStyle>
            <a:lvl1pPr marL="0" indent="0" algn="ctr">
              <a:buNone/>
              <a:defRPr>
                <a:latin typeface="Arial" panose="020B0604020202020204" pitchFamily="34" charset="0"/>
              </a:defRPr>
            </a:lvl1pPr>
          </a:lstStyle>
          <a:p>
            <a:r>
              <a:rPr lang="en-US" dirty="0"/>
              <a:t>Photo</a:t>
            </a:r>
          </a:p>
        </p:txBody>
      </p:sp>
      <p:pic>
        <p:nvPicPr>
          <p:cNvPr id="2" name="Picture 2">
            <a:extLst>
              <a:ext uri="{FF2B5EF4-FFF2-40B4-BE49-F238E27FC236}">
                <a16:creationId xmlns:a16="http://schemas.microsoft.com/office/drawing/2014/main" id="{F48EC913-0DEE-4B11-764B-04C55D632FDA}"/>
              </a:ext>
            </a:extLst>
          </p:cNvPr>
          <p:cNvPicPr>
            <a:picLocks noChangeAspect="1" noChangeArrowheads="1"/>
          </p:cNvPicPr>
          <p:nvPr userDrawn="1"/>
        </p:nvPicPr>
        <p:blipFill>
          <a:blip>
            <a:extLst>
              <a:ext uri="{96DAC541-7B7A-43D3-8B79-37D633B846F1}">
                <asvg:svgBlip xmlns:asvg="http://schemas.microsoft.com/office/drawing/2016/SVG/main" r:embed="rId2"/>
              </a:ext>
            </a:extLst>
          </a:blip>
          <a:srcRect/>
          <a:stretch/>
        </p:blipFill>
        <p:spPr bwMode="auto">
          <a:xfrm>
            <a:off x="10334330" y="6326277"/>
            <a:ext cx="1047568" cy="3095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A0F52A4-FC98-FA5C-4C76-C81A0A10E0E3}"/>
              </a:ext>
            </a:extLst>
          </p:cNvPr>
          <p:cNvSpPr/>
          <p:nvPr userDrawn="1"/>
        </p:nvSpPr>
        <p:spPr>
          <a:xfrm>
            <a:off x="406400" y="6477000"/>
            <a:ext cx="6908800" cy="215444"/>
          </a:xfrm>
          <a:prstGeom prst="rect">
            <a:avLst/>
          </a:prstGeom>
        </p:spPr>
        <p:txBody>
          <a:bodyPr wrap="square">
            <a:spAutoFit/>
          </a:bodyPr>
          <a:lstStyle/>
          <a:p>
            <a:pPr algn="l"/>
            <a:r>
              <a:rPr lang="en-US" sz="800" b="1" i="1" kern="1200" dirty="0">
                <a:solidFill>
                  <a:schemeClr val="tx1"/>
                </a:solidFill>
                <a:effectLst/>
                <a:latin typeface="Arial" panose="020B0604020202020204" pitchFamily="34" charset="0"/>
                <a:ea typeface="+mn-ea"/>
                <a:cs typeface="Calibri" panose="020F0502020204030204" pitchFamily="34" charset="0"/>
              </a:rPr>
              <a:t>© Copyright American Veterinary Medical Association. All rights reserved. </a:t>
            </a:r>
            <a:endParaRPr lang="en-US" sz="800" b="1" i="1" dirty="0">
              <a:solidFill>
                <a:schemeClr val="tx1"/>
              </a:solidFill>
              <a:latin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76882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784615"/>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61" r:id="rId3"/>
    <p:sldLayoutId id="2147483649" r:id="rId4"/>
    <p:sldLayoutId id="2147483663" r:id="rId5"/>
    <p:sldLayoutId id="2147483666" r:id="rId6"/>
    <p:sldLayoutId id="2147483667" r:id="rId7"/>
    <p:sldLayoutId id="2147483677" r:id="rId8"/>
    <p:sldLayoutId id="2147483678" r:id="rId9"/>
    <p:sldLayoutId id="2147483664" r:id="rId10"/>
    <p:sldLayoutId id="2147483693" r:id="rId11"/>
    <p:sldLayoutId id="2147483695" r:id="rId12"/>
    <p:sldLayoutId id="2147483691" r:id="rId13"/>
    <p:sldLayoutId id="2147483692" r:id="rId14"/>
    <p:sldLayoutId id="2147483690" r:id="rId15"/>
    <p:sldLayoutId id="214748369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56881"/>
      </p:ext>
    </p:extLst>
  </p:cSld>
  <p:clrMap bg1="lt1" tx1="dk1" bg2="lt2" tx2="dk2" accent1="accent1" accent2="accent2" accent3="accent3" accent4="accent4" accent5="accent5" accent6="accent6" hlink="hlink" folHlink="folHlink"/>
  <p:sldLayoutIdLst>
    <p:sldLayoutId id="2147483676" r:id="rId1"/>
    <p:sldLayoutId id="2147483679" r:id="rId2"/>
    <p:sldLayoutId id="2147483680" r:id="rId3"/>
    <p:sldLayoutId id="2147483682" r:id="rId4"/>
    <p:sldLayoutId id="2147483683" r:id="rId5"/>
    <p:sldLayoutId id="2147483684" r:id="rId6"/>
    <p:sldLayoutId id="2147483685" r:id="rId7"/>
    <p:sldLayoutId id="214748368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8E1A5E-B238-4044-A1B4-8CD4896B5034}"/>
              </a:ext>
            </a:extLst>
          </p:cNvPr>
          <p:cNvSpPr>
            <a:spLocks noGrp="1"/>
          </p:cNvSpPr>
          <p:nvPr>
            <p:ph type="body" sz="quarter" idx="19"/>
          </p:nvPr>
        </p:nvSpPr>
        <p:spPr/>
        <p:txBody>
          <a:bodyPr lIns="91440" tIns="45720" rIns="91440" bIns="45720" anchor="t"/>
          <a:lstStyle/>
          <a:p>
            <a:r>
              <a:rPr lang="en-US" dirty="0">
                <a:latin typeface="Arial"/>
                <a:cs typeface="Arial"/>
              </a:rPr>
              <a:t>2026 AVMA Annual Convention</a:t>
            </a:r>
          </a:p>
        </p:txBody>
      </p:sp>
      <p:sp>
        <p:nvSpPr>
          <p:cNvPr id="3" name="Text Placeholder 2">
            <a:extLst>
              <a:ext uri="{FF2B5EF4-FFF2-40B4-BE49-F238E27FC236}">
                <a16:creationId xmlns:a16="http://schemas.microsoft.com/office/drawing/2014/main" id="{2ED5091A-4741-44E6-876E-B4F4E5D6DADC}"/>
              </a:ext>
            </a:extLst>
          </p:cNvPr>
          <p:cNvSpPr>
            <a:spLocks noGrp="1"/>
          </p:cNvSpPr>
          <p:nvPr>
            <p:ph type="body" sz="quarter" idx="20"/>
          </p:nvPr>
        </p:nvSpPr>
        <p:spPr/>
        <p:txBody>
          <a:bodyPr/>
          <a:lstStyle/>
          <a:p>
            <a:r>
              <a:rPr lang="en-US" dirty="0"/>
              <a:t>American Veterinary Medical Association</a:t>
            </a:r>
          </a:p>
        </p:txBody>
      </p:sp>
      <p:sp>
        <p:nvSpPr>
          <p:cNvPr id="4" name="Text Placeholder 3">
            <a:extLst>
              <a:ext uri="{FF2B5EF4-FFF2-40B4-BE49-F238E27FC236}">
                <a16:creationId xmlns:a16="http://schemas.microsoft.com/office/drawing/2014/main" id="{41F40FAE-7CD6-4573-9FF4-6A8D658E3DDB}"/>
              </a:ext>
            </a:extLst>
          </p:cNvPr>
          <p:cNvSpPr>
            <a:spLocks noGrp="1"/>
          </p:cNvSpPr>
          <p:nvPr>
            <p:ph type="body" sz="quarter" idx="21"/>
          </p:nvPr>
        </p:nvSpPr>
        <p:spPr/>
        <p:txBody>
          <a:bodyPr lIns="91440" tIns="45720" rIns="91440" bIns="45720" anchor="t"/>
          <a:lstStyle/>
          <a:p>
            <a:r>
              <a:rPr lang="en-US" dirty="0">
                <a:latin typeface="Arial"/>
                <a:cs typeface="Arial"/>
              </a:rPr>
              <a:t>July 12, 2026</a:t>
            </a:r>
          </a:p>
        </p:txBody>
      </p:sp>
      <p:sp>
        <p:nvSpPr>
          <p:cNvPr id="5" name="Text Placeholder 4">
            <a:extLst>
              <a:ext uri="{FF2B5EF4-FFF2-40B4-BE49-F238E27FC236}">
                <a16:creationId xmlns:a16="http://schemas.microsoft.com/office/drawing/2014/main" id="{F6AE82F4-DF75-41E1-A11A-7F4E70623E21}"/>
              </a:ext>
            </a:extLst>
          </p:cNvPr>
          <p:cNvSpPr>
            <a:spLocks noGrp="1"/>
          </p:cNvSpPr>
          <p:nvPr>
            <p:ph type="body" sz="quarter" idx="22"/>
          </p:nvPr>
        </p:nvSpPr>
        <p:spPr>
          <a:xfrm>
            <a:off x="3209544" y="1472368"/>
            <a:ext cx="8230616" cy="2565400"/>
          </a:xfrm>
        </p:spPr>
        <p:txBody>
          <a:bodyPr/>
          <a:lstStyle/>
          <a:p>
            <a:pPr algn="ctr"/>
            <a:r>
              <a:rPr lang="en-US" sz="3200" b="1" dirty="0"/>
              <a:t>ONE HEALTH: “Fly Under One Flag”…</a:t>
            </a:r>
          </a:p>
          <a:p>
            <a:pPr algn="ctr"/>
            <a:r>
              <a:rPr lang="en-US" sz="3200" b="1" dirty="0"/>
              <a:t>Our Collaborative Responsibility…</a:t>
            </a:r>
          </a:p>
          <a:p>
            <a:pPr algn="ctr"/>
            <a:r>
              <a:rPr lang="en-US" sz="3200" b="1" dirty="0"/>
              <a:t>“Carry On”</a:t>
            </a:r>
          </a:p>
        </p:txBody>
      </p:sp>
      <p:sp>
        <p:nvSpPr>
          <p:cNvPr id="6" name="Text Placeholder 5">
            <a:extLst>
              <a:ext uri="{FF2B5EF4-FFF2-40B4-BE49-F238E27FC236}">
                <a16:creationId xmlns:a16="http://schemas.microsoft.com/office/drawing/2014/main" id="{B56BBBB7-F6F3-45A3-902A-72A00CFF74D9}"/>
              </a:ext>
            </a:extLst>
          </p:cNvPr>
          <p:cNvSpPr>
            <a:spLocks noGrp="1"/>
          </p:cNvSpPr>
          <p:nvPr>
            <p:ph type="body" sz="quarter" idx="23"/>
          </p:nvPr>
        </p:nvSpPr>
        <p:spPr/>
        <p:txBody>
          <a:bodyPr/>
          <a:lstStyle/>
          <a:p>
            <a:r>
              <a:rPr lang="en-US" dirty="0"/>
              <a:t>Roger K. Mahr, DVM</a:t>
            </a:r>
          </a:p>
        </p:txBody>
      </p:sp>
    </p:spTree>
    <p:extLst>
      <p:ext uri="{BB962C8B-B14F-4D97-AF65-F5344CB8AC3E}">
        <p14:creationId xmlns:p14="http://schemas.microsoft.com/office/powerpoint/2010/main" val="98831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BB0D4E-4591-DF45-2586-3F90E130BCE5}"/>
              </a:ext>
            </a:extLst>
          </p:cNvPr>
          <p:cNvSpPr>
            <a:spLocks noGrp="1"/>
          </p:cNvSpPr>
          <p:nvPr>
            <p:ph type="body" sz="quarter" idx="10"/>
          </p:nvPr>
        </p:nvSpPr>
        <p:spPr/>
        <p:txBody>
          <a:bodyPr/>
          <a:lstStyle/>
          <a:p>
            <a:r>
              <a:rPr lang="en-US" dirty="0">
                <a:cs typeface="Arial" panose="020B0604020202020204" pitchFamily="34" charset="0"/>
              </a:rPr>
              <a:t>Value and Responsibility</a:t>
            </a:r>
          </a:p>
        </p:txBody>
      </p:sp>
      <p:sp>
        <p:nvSpPr>
          <p:cNvPr id="3" name="Text Placeholder 2">
            <a:extLst>
              <a:ext uri="{FF2B5EF4-FFF2-40B4-BE49-F238E27FC236}">
                <a16:creationId xmlns:a16="http://schemas.microsoft.com/office/drawing/2014/main" id="{CEAAE97F-00D3-9A48-2D4A-BADBD28515C0}"/>
              </a:ext>
            </a:extLst>
          </p:cNvPr>
          <p:cNvSpPr>
            <a:spLocks noGrp="1"/>
          </p:cNvSpPr>
          <p:nvPr>
            <p:ph type="body" sz="quarter" idx="11"/>
          </p:nvPr>
        </p:nvSpPr>
        <p:spPr>
          <a:xfrm>
            <a:off x="558800" y="990600"/>
            <a:ext cx="7698232" cy="533400"/>
          </a:xfrm>
        </p:spPr>
        <p:txBody>
          <a:bodyPr lIns="91440" tIns="45720" rIns="91440" bIns="45720" anchor="t"/>
          <a:lstStyle/>
          <a:p>
            <a:r>
              <a:rPr lang="en-US" b="1" dirty="0">
                <a:cs typeface="Arial" panose="020B0604020202020204" pitchFamily="34" charset="0"/>
              </a:rPr>
              <a:t>Responsibility </a:t>
            </a:r>
          </a:p>
          <a:p>
            <a:endParaRPr lang="en-US" sz="2000" dirty="0">
              <a:cs typeface="Arial" panose="020B0604020202020204" pitchFamily="34" charset="0"/>
            </a:endParaRPr>
          </a:p>
        </p:txBody>
      </p:sp>
      <p:sp>
        <p:nvSpPr>
          <p:cNvPr id="4" name="Picture Placeholder 3">
            <a:extLst>
              <a:ext uri="{FF2B5EF4-FFF2-40B4-BE49-F238E27FC236}">
                <a16:creationId xmlns:a16="http://schemas.microsoft.com/office/drawing/2014/main" id="{AF55FBE2-CDF3-CC1D-285D-5A149B43211A}"/>
              </a:ext>
            </a:extLst>
          </p:cNvPr>
          <p:cNvSpPr>
            <a:spLocks noGrp="1"/>
          </p:cNvSpPr>
          <p:nvPr>
            <p:ph type="pic" sz="quarter" idx="12"/>
          </p:nvPr>
        </p:nvSpPr>
        <p:spPr>
          <a:xfrm>
            <a:off x="533400" y="1750053"/>
            <a:ext cx="6596063" cy="4334256"/>
          </a:xfrm>
        </p:spPr>
        <p:txBody>
          <a:bodyPr/>
          <a:lstStyle/>
          <a:p>
            <a:pPr algn="l">
              <a:tabLst>
                <a:tab pos="285750" algn="l"/>
              </a:tabLst>
            </a:pPr>
            <a:r>
              <a:rPr lang="en-US" sz="2400" b="1" dirty="0">
                <a:latin typeface="Bookman"/>
              </a:rPr>
              <a:t>Focal points for the AVMA Presidency:</a:t>
            </a:r>
          </a:p>
          <a:p>
            <a:pPr marL="342900" indent="-342900" algn="l">
              <a:buFont typeface="Wingdings" panose="05000000000000000000" pitchFamily="2" charset="2"/>
              <a:buChar char="Ø"/>
              <a:tabLst>
                <a:tab pos="285750" algn="l"/>
              </a:tabLst>
            </a:pPr>
            <a:r>
              <a:rPr lang="en-US" sz="2400" b="1" dirty="0">
                <a:latin typeface="Bookman"/>
              </a:rPr>
              <a:t>AVMA</a:t>
            </a:r>
            <a:r>
              <a:rPr lang="en-US" sz="2400" dirty="0">
                <a:latin typeface="Bookman"/>
              </a:rPr>
              <a:t> </a:t>
            </a:r>
            <a:r>
              <a:rPr lang="en-US" sz="2400" b="1" dirty="0">
                <a:latin typeface="Bookman"/>
              </a:rPr>
              <a:t>Mission</a:t>
            </a:r>
          </a:p>
          <a:p>
            <a:pPr algn="l">
              <a:tabLst>
                <a:tab pos="285750" algn="l"/>
              </a:tabLst>
            </a:pPr>
            <a:r>
              <a:rPr lang="en-US" sz="2000" dirty="0">
                <a:latin typeface="Bookman"/>
              </a:rPr>
              <a:t>	“Improving Animal and Human Health, </a:t>
            </a:r>
          </a:p>
          <a:p>
            <a:pPr algn="l">
              <a:tabLst>
                <a:tab pos="285750" algn="l"/>
              </a:tabLst>
            </a:pPr>
            <a:r>
              <a:rPr lang="en-US" sz="2000" dirty="0">
                <a:latin typeface="Bookman"/>
              </a:rPr>
              <a:t>	 Advancing the Veterinary Medical Profession”</a:t>
            </a:r>
          </a:p>
          <a:p>
            <a:pPr algn="l">
              <a:tabLst>
                <a:tab pos="285750" algn="l"/>
              </a:tabLst>
            </a:pPr>
            <a:endParaRPr lang="en-US" sz="2000" dirty="0">
              <a:latin typeface="Bookman"/>
            </a:endParaRPr>
          </a:p>
          <a:p>
            <a:pPr marL="342900" indent="-342900" algn="l">
              <a:buFont typeface="Wingdings" panose="05000000000000000000" pitchFamily="2" charset="2"/>
              <a:buChar char="Ø"/>
              <a:tabLst>
                <a:tab pos="285750" algn="l"/>
              </a:tabLst>
            </a:pPr>
            <a:r>
              <a:rPr lang="en-US" sz="2400" b="1" dirty="0">
                <a:latin typeface="Bookman"/>
              </a:rPr>
              <a:t>National Academy of Sciences Study</a:t>
            </a:r>
          </a:p>
          <a:p>
            <a:pPr algn="l">
              <a:tabLst>
                <a:tab pos="285750" algn="l"/>
              </a:tabLst>
            </a:pPr>
            <a:r>
              <a:rPr lang="en-US" sz="2000" dirty="0">
                <a:latin typeface="Bookman"/>
              </a:rPr>
              <a:t>	“Animal Health at the Crossroads: Preventing, Detecting, </a:t>
            </a:r>
          </a:p>
          <a:p>
            <a:pPr algn="l">
              <a:tabLst>
                <a:tab pos="285750" algn="l"/>
              </a:tabLst>
            </a:pPr>
            <a:r>
              <a:rPr lang="en-US" sz="2000" dirty="0">
                <a:latin typeface="Bookman"/>
              </a:rPr>
              <a:t>	 and Diagnosing Animal Diseases”</a:t>
            </a:r>
          </a:p>
          <a:p>
            <a:pPr algn="l">
              <a:tabLst>
                <a:tab pos="285750" algn="l"/>
              </a:tabLst>
            </a:pPr>
            <a:r>
              <a:rPr lang="en-US" sz="100" b="1" dirty="0">
                <a:latin typeface="Bookman"/>
              </a:rPr>
              <a:t>	</a:t>
            </a:r>
          </a:p>
          <a:p>
            <a:pPr algn="l">
              <a:tabLst>
                <a:tab pos="285750" algn="l"/>
              </a:tabLst>
            </a:pPr>
            <a:r>
              <a:rPr lang="en-US" sz="2000" b="1" dirty="0">
                <a:latin typeface="Bookman"/>
              </a:rPr>
              <a:t>	Recommendations from NAS Study</a:t>
            </a:r>
            <a:r>
              <a:rPr lang="en-US" sz="2000" dirty="0">
                <a:latin typeface="Bookman"/>
              </a:rPr>
              <a:t>:</a:t>
            </a:r>
          </a:p>
          <a:p>
            <a:pPr algn="l">
              <a:tabLst>
                <a:tab pos="285750" algn="l"/>
              </a:tabLst>
            </a:pPr>
            <a:r>
              <a:rPr lang="en-US" sz="2000" dirty="0">
                <a:latin typeface="Bookman"/>
              </a:rPr>
              <a:t>	Improving Communication, Coordination and Collaboration</a:t>
            </a:r>
            <a:endParaRPr lang="en-US" sz="2400" dirty="0">
              <a:latin typeface="Bookman"/>
            </a:endParaRPr>
          </a:p>
        </p:txBody>
      </p:sp>
      <p:pic>
        <p:nvPicPr>
          <p:cNvPr id="5" name="Picture 5" descr="DSCF0757">
            <a:extLst>
              <a:ext uri="{FF2B5EF4-FFF2-40B4-BE49-F238E27FC236}">
                <a16:creationId xmlns:a16="http://schemas.microsoft.com/office/drawing/2014/main" id="{956EF55D-4863-98B4-43AE-63AD02FB3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68"/>
          <a:stretch>
            <a:fillRect/>
          </a:stretch>
        </p:blipFill>
        <p:spPr bwMode="auto">
          <a:xfrm>
            <a:off x="7548570" y="1801368"/>
            <a:ext cx="4343400" cy="36646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Rectangle 8">
            <a:extLst>
              <a:ext uri="{FF2B5EF4-FFF2-40B4-BE49-F238E27FC236}">
                <a16:creationId xmlns:a16="http://schemas.microsoft.com/office/drawing/2014/main" id="{72F2F466-E29C-2B94-0749-64AE7813F2F9}"/>
              </a:ext>
            </a:extLst>
          </p:cNvPr>
          <p:cNvSpPr txBox="1">
            <a:spLocks noChangeArrowheads="1"/>
          </p:cNvSpPr>
          <p:nvPr/>
        </p:nvSpPr>
        <p:spPr>
          <a:xfrm>
            <a:off x="7913561" y="5604491"/>
            <a:ext cx="3767327" cy="8085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r>
              <a:rPr lang="en-US" altLang="en-US" sz="1600" i="1" dirty="0">
                <a:latin typeface="Times New Roman" panose="02020603050405020304" pitchFamily="18" charset="0"/>
              </a:rPr>
              <a:t>Dr. Roger Mahr, July 2006</a:t>
            </a:r>
          </a:p>
        </p:txBody>
      </p:sp>
    </p:spTree>
    <p:extLst>
      <p:ext uri="{BB962C8B-B14F-4D97-AF65-F5344CB8AC3E}">
        <p14:creationId xmlns:p14="http://schemas.microsoft.com/office/powerpoint/2010/main" val="55839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CC7626-1DD1-0CC0-1B7B-5D6C04E52621}"/>
              </a:ext>
            </a:extLst>
          </p:cNvPr>
          <p:cNvSpPr>
            <a:spLocks noGrp="1"/>
          </p:cNvSpPr>
          <p:nvPr>
            <p:ph type="body" sz="quarter" idx="10"/>
          </p:nvPr>
        </p:nvSpPr>
        <p:spPr/>
        <p:txBody>
          <a:bodyPr/>
          <a:lstStyle/>
          <a:p>
            <a:r>
              <a:rPr lang="en-US" dirty="0">
                <a:cs typeface="Arial" panose="020B0604020202020204" pitchFamily="34" charset="0"/>
              </a:rPr>
              <a:t>National Academy Study</a:t>
            </a:r>
          </a:p>
        </p:txBody>
      </p:sp>
      <p:sp>
        <p:nvSpPr>
          <p:cNvPr id="3" name="Text Placeholder 2">
            <a:extLst>
              <a:ext uri="{FF2B5EF4-FFF2-40B4-BE49-F238E27FC236}">
                <a16:creationId xmlns:a16="http://schemas.microsoft.com/office/drawing/2014/main" id="{304050E5-C030-183C-ABA2-BE54DE562621}"/>
              </a:ext>
            </a:extLst>
          </p:cNvPr>
          <p:cNvSpPr>
            <a:spLocks noGrp="1"/>
          </p:cNvSpPr>
          <p:nvPr>
            <p:ph type="body" sz="quarter" idx="11"/>
          </p:nvPr>
        </p:nvSpPr>
        <p:spPr>
          <a:xfrm>
            <a:off x="558799" y="990600"/>
            <a:ext cx="5408127" cy="533400"/>
          </a:xfrm>
        </p:spPr>
        <p:txBody>
          <a:bodyPr/>
          <a:lstStyle/>
          <a:p>
            <a:r>
              <a:rPr lang="en-US" b="1" dirty="0">
                <a:cs typeface="Arial" panose="020B0604020202020204" pitchFamily="34" charset="0"/>
              </a:rPr>
              <a:t>One Health Challenges</a:t>
            </a:r>
          </a:p>
        </p:txBody>
      </p:sp>
      <p:sp>
        <p:nvSpPr>
          <p:cNvPr id="4" name="Text Placeholder 3">
            <a:extLst>
              <a:ext uri="{FF2B5EF4-FFF2-40B4-BE49-F238E27FC236}">
                <a16:creationId xmlns:a16="http://schemas.microsoft.com/office/drawing/2014/main" id="{DA668BF3-A691-D5D2-1539-6CE3D07BC860}"/>
              </a:ext>
            </a:extLst>
          </p:cNvPr>
          <p:cNvSpPr>
            <a:spLocks noGrp="1"/>
          </p:cNvSpPr>
          <p:nvPr>
            <p:ph type="body" sz="quarter" idx="12"/>
          </p:nvPr>
        </p:nvSpPr>
        <p:spPr>
          <a:xfrm>
            <a:off x="558800" y="1956816"/>
            <a:ext cx="11142663" cy="3374008"/>
          </a:xfrm>
        </p:spPr>
        <p:txBody>
          <a:bodyPr/>
          <a:lstStyle/>
          <a:p>
            <a:pPr>
              <a:spcAft>
                <a:spcPts val="1800"/>
              </a:spcAft>
            </a:pPr>
            <a:r>
              <a:rPr lang="en-US" sz="2400" dirty="0">
                <a:latin typeface="Bookman"/>
              </a:rPr>
              <a:t>Nearly 75% of all emerging infectious diseases in humans originate in animals</a:t>
            </a:r>
          </a:p>
          <a:p>
            <a:pPr>
              <a:spcAft>
                <a:spcPts val="1800"/>
              </a:spcAft>
            </a:pPr>
            <a:r>
              <a:rPr lang="en-US" sz="2400" dirty="0">
                <a:latin typeface="Bookman"/>
              </a:rPr>
              <a:t>Environmental factors may affect human and animal health leading to new infectious agents</a:t>
            </a:r>
          </a:p>
          <a:p>
            <a:pPr>
              <a:spcAft>
                <a:spcPts val="1800"/>
              </a:spcAft>
            </a:pPr>
            <a:r>
              <a:rPr lang="en-US" sz="2400" dirty="0">
                <a:latin typeface="Bookman"/>
              </a:rPr>
              <a:t>World population projected to over 9 billion by 2050 </a:t>
            </a:r>
          </a:p>
          <a:p>
            <a:pPr>
              <a:spcAft>
                <a:spcPts val="1800"/>
              </a:spcAft>
            </a:pPr>
            <a:r>
              <a:rPr lang="en-US" sz="2400" dirty="0">
                <a:latin typeface="Bookman"/>
              </a:rPr>
              <a:t>Ensuring a safe and available food and water supply for the growing global population  </a:t>
            </a:r>
          </a:p>
          <a:p>
            <a:pPr>
              <a:spcAft>
                <a:spcPts val="1800"/>
              </a:spcAft>
            </a:pPr>
            <a:r>
              <a:rPr lang="en-US" sz="2400" dirty="0">
                <a:latin typeface="Bookman"/>
              </a:rPr>
              <a:t>Beneficial impact of the human-animal bond on the health of both people and animals </a:t>
            </a:r>
          </a:p>
        </p:txBody>
      </p:sp>
    </p:spTree>
    <p:extLst>
      <p:ext uri="{BB962C8B-B14F-4D97-AF65-F5344CB8AC3E}">
        <p14:creationId xmlns:p14="http://schemas.microsoft.com/office/powerpoint/2010/main" val="2478887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normAutofit fontScale="92500"/>
          </a:bodyPr>
          <a:lstStyle/>
          <a:p>
            <a:r>
              <a:rPr lang="en-US" b="1" dirty="0"/>
              <a:t>Integrated Challenges and Integrated Solutions</a:t>
            </a:r>
          </a:p>
        </p:txBody>
      </p:sp>
      <p:pic>
        <p:nvPicPr>
          <p:cNvPr id="15" name="Picture 5" descr="triple threat">
            <a:extLst>
              <a:ext uri="{FF2B5EF4-FFF2-40B4-BE49-F238E27FC236}">
                <a16:creationId xmlns:a16="http://schemas.microsoft.com/office/drawing/2014/main" id="{38E6205D-C801-420E-E6F2-B06CB3B4B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2159" y="1600200"/>
            <a:ext cx="45688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WordArt 6">
            <a:extLst>
              <a:ext uri="{FF2B5EF4-FFF2-40B4-BE49-F238E27FC236}">
                <a16:creationId xmlns:a16="http://schemas.microsoft.com/office/drawing/2014/main" id="{B67ECF26-D546-0961-0382-7C8447DB6675}"/>
              </a:ext>
            </a:extLst>
          </p:cNvPr>
          <p:cNvSpPr>
            <a:spLocks noChangeArrowheads="1" noChangeShapeType="1" noTextEdit="1"/>
          </p:cNvSpPr>
          <p:nvPr/>
        </p:nvSpPr>
        <p:spPr bwMode="auto">
          <a:xfrm>
            <a:off x="2772384" y="1600200"/>
            <a:ext cx="6172200" cy="571500"/>
          </a:xfrm>
          <a:prstGeom prst="rect">
            <a:avLst/>
          </a:prstGeom>
        </p:spPr>
        <p:txBody>
          <a:bodyPr spcFirstLastPara="1" wrap="none" fromWordArt="1">
            <a:prstTxWarp prst="textArchUp">
              <a:avLst>
                <a:gd name="adj" fmla="val 10800004"/>
              </a:avLst>
            </a:prstTxWarp>
          </a:bodyPr>
          <a:lstStyle/>
          <a:p>
            <a:pPr algn="ctr"/>
            <a:r>
              <a:rPr lang="en-US" sz="3600" kern="10" dirty="0">
                <a:ln w="9525">
                  <a:solidFill>
                    <a:schemeClr val="tx1"/>
                  </a:solidFill>
                  <a:round/>
                  <a:headEnd/>
                  <a:tailEnd/>
                </a:ln>
                <a:solidFill>
                  <a:srgbClr val="0EED60"/>
                </a:solidFill>
                <a:latin typeface="Arial Black" panose="020B0A04020102020204" pitchFamily="34" charset="0"/>
              </a:rPr>
              <a:t>Changing Environment</a:t>
            </a:r>
          </a:p>
        </p:txBody>
      </p:sp>
      <p:sp>
        <p:nvSpPr>
          <p:cNvPr id="19" name="WordArt 7">
            <a:extLst>
              <a:ext uri="{FF2B5EF4-FFF2-40B4-BE49-F238E27FC236}">
                <a16:creationId xmlns:a16="http://schemas.microsoft.com/office/drawing/2014/main" id="{21FC3118-82C1-AE6D-F62D-D4648632584F}"/>
              </a:ext>
            </a:extLst>
          </p:cNvPr>
          <p:cNvSpPr>
            <a:spLocks noChangeArrowheads="1" noChangeShapeType="1" noTextEdit="1"/>
          </p:cNvSpPr>
          <p:nvPr/>
        </p:nvSpPr>
        <p:spPr bwMode="auto">
          <a:xfrm rot="7456508">
            <a:off x="5313972" y="3917950"/>
            <a:ext cx="4495800" cy="990600"/>
          </a:xfrm>
          <a:prstGeom prst="rect">
            <a:avLst/>
          </a:prstGeom>
        </p:spPr>
        <p:txBody>
          <a:bodyPr spcFirstLastPara="1" wrap="none" fromWordArt="1">
            <a:prstTxWarp prst="textArchUp">
              <a:avLst>
                <a:gd name="adj" fmla="val 10800004"/>
              </a:avLst>
            </a:prstTxWarp>
          </a:bodyPr>
          <a:lstStyle/>
          <a:p>
            <a:pPr algn="ctr"/>
            <a:r>
              <a:rPr lang="en-US" sz="3600" b="1" kern="10" dirty="0">
                <a:ln w="9525">
                  <a:solidFill>
                    <a:schemeClr val="tx1"/>
                  </a:solidFill>
                  <a:round/>
                  <a:headEnd/>
                  <a:tailEnd/>
                </a:ln>
                <a:solidFill>
                  <a:srgbClr val="FFA700"/>
                </a:solidFill>
                <a:latin typeface="Arial Black" panose="020B0A04020102020204" pitchFamily="34" charset="0"/>
              </a:rPr>
              <a:t>Carrier Animals</a:t>
            </a:r>
          </a:p>
        </p:txBody>
      </p:sp>
      <p:sp>
        <p:nvSpPr>
          <p:cNvPr id="22" name="WordArt 8">
            <a:extLst>
              <a:ext uri="{FF2B5EF4-FFF2-40B4-BE49-F238E27FC236}">
                <a16:creationId xmlns:a16="http://schemas.microsoft.com/office/drawing/2014/main" id="{ADFCD1F1-D6E3-855A-F05A-13729E22A420}"/>
              </a:ext>
            </a:extLst>
          </p:cNvPr>
          <p:cNvSpPr>
            <a:spLocks noChangeArrowheads="1" noChangeShapeType="1" noTextEdit="1"/>
          </p:cNvSpPr>
          <p:nvPr/>
        </p:nvSpPr>
        <p:spPr bwMode="auto">
          <a:xfrm rot="3338284">
            <a:off x="1500796" y="3833813"/>
            <a:ext cx="5095875" cy="952500"/>
          </a:xfrm>
          <a:prstGeom prst="rect">
            <a:avLst/>
          </a:prstGeom>
        </p:spPr>
        <p:txBody>
          <a:bodyPr spcFirstLastPara="1" wrap="none" fromWordArt="1">
            <a:prstTxWarp prst="textArchDown">
              <a:avLst>
                <a:gd name="adj" fmla="val 0"/>
              </a:avLst>
            </a:prstTxWarp>
          </a:bodyPr>
          <a:lstStyle/>
          <a:p>
            <a:pPr algn="ctr"/>
            <a:r>
              <a:rPr lang="en-US" sz="3600" kern="10" dirty="0">
                <a:ln w="9525">
                  <a:solidFill>
                    <a:schemeClr val="tx1"/>
                  </a:solidFill>
                  <a:round/>
                  <a:headEnd/>
                  <a:tailEnd/>
                </a:ln>
                <a:solidFill>
                  <a:srgbClr val="FF141E"/>
                </a:solidFill>
                <a:latin typeface="Arial Black" panose="020B0A04020102020204" pitchFamily="34" charset="0"/>
              </a:rPr>
              <a:t>Vulnerable Humans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952DA0-BA88-BBF9-C2FD-8CE8A09BB255}"/>
              </a:ext>
            </a:extLst>
          </p:cNvPr>
          <p:cNvSpPr>
            <a:spLocks noGrp="1"/>
          </p:cNvSpPr>
          <p:nvPr>
            <p:ph type="body" sz="quarter" idx="10"/>
          </p:nvPr>
        </p:nvSpPr>
        <p:spPr/>
        <p:txBody>
          <a:bodyPr/>
          <a:lstStyle/>
          <a:p>
            <a:r>
              <a:rPr lang="en-US" dirty="0"/>
              <a:t>AVMA House of Delegates </a:t>
            </a:r>
          </a:p>
        </p:txBody>
      </p:sp>
      <p:sp>
        <p:nvSpPr>
          <p:cNvPr id="5" name="Text Placeholder 4">
            <a:extLst>
              <a:ext uri="{FF2B5EF4-FFF2-40B4-BE49-F238E27FC236}">
                <a16:creationId xmlns:a16="http://schemas.microsoft.com/office/drawing/2014/main" id="{942C49CB-1C53-A7B6-CD4C-F810A80020BB}"/>
              </a:ext>
            </a:extLst>
          </p:cNvPr>
          <p:cNvSpPr>
            <a:spLocks noGrp="1"/>
          </p:cNvSpPr>
          <p:nvPr>
            <p:ph type="body" sz="quarter" idx="14"/>
          </p:nvPr>
        </p:nvSpPr>
        <p:spPr>
          <a:xfrm>
            <a:off x="558800" y="1736722"/>
            <a:ext cx="6271768" cy="4149725"/>
          </a:xfrm>
        </p:spPr>
        <p:txBody>
          <a:bodyPr/>
          <a:lstStyle/>
          <a:p>
            <a:endParaRPr lang="en-US" sz="2400" b="1" dirty="0">
              <a:latin typeface="Bookman"/>
            </a:endParaRPr>
          </a:p>
          <a:p>
            <a:r>
              <a:rPr lang="en-US" sz="2800" b="1" dirty="0">
                <a:latin typeface="Bookman"/>
              </a:rPr>
              <a:t>Revealed Vision for One Health Initiative</a:t>
            </a:r>
          </a:p>
          <a:p>
            <a:endParaRPr lang="en-US" b="1" dirty="0"/>
          </a:p>
          <a:p>
            <a:r>
              <a:rPr lang="en-US" sz="2800" b="1" dirty="0">
                <a:latin typeface="Bookman"/>
              </a:rPr>
              <a:t>Basis for Initiative:</a:t>
            </a:r>
          </a:p>
          <a:p>
            <a:pPr marL="457200" indent="-457200">
              <a:buFont typeface="Arial" panose="020B0604020202020204" pitchFamily="34" charset="0"/>
              <a:buChar char="•"/>
            </a:pPr>
            <a:r>
              <a:rPr lang="en-US" sz="2400" dirty="0">
                <a:latin typeface="Bookman"/>
              </a:rPr>
              <a:t>Sense of Responsibility to the Future</a:t>
            </a:r>
          </a:p>
          <a:p>
            <a:pPr marL="457200" indent="-457200">
              <a:buFont typeface="Arial" panose="020B0604020202020204" pitchFamily="34" charset="0"/>
              <a:buChar char="•"/>
            </a:pPr>
            <a:r>
              <a:rPr lang="en-US" sz="2400" dirty="0">
                <a:latin typeface="Bookman"/>
              </a:rPr>
              <a:t>Value to Society</a:t>
            </a:r>
          </a:p>
          <a:p>
            <a:pPr marL="457200" indent="-457200">
              <a:buFont typeface="Arial" panose="020B0604020202020204" pitchFamily="34" charset="0"/>
              <a:buChar char="•"/>
            </a:pPr>
            <a:r>
              <a:rPr lang="en-US" sz="2400" dirty="0">
                <a:latin typeface="Bookman"/>
              </a:rPr>
              <a:t>Call for Collaborative Leadership </a:t>
            </a:r>
          </a:p>
        </p:txBody>
      </p:sp>
      <p:pic>
        <p:nvPicPr>
          <p:cNvPr id="7" name="Picture 5" descr="DSCF0757">
            <a:extLst>
              <a:ext uri="{FF2B5EF4-FFF2-40B4-BE49-F238E27FC236}">
                <a16:creationId xmlns:a16="http://schemas.microsoft.com/office/drawing/2014/main" id="{27D45F4D-7FA4-B85D-B3DF-42C1EBB9366D}"/>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5234" r="15234"/>
          <a:stretch/>
        </p:blipFill>
        <p:spPr bwMode="auto">
          <a:xfrm>
            <a:off x="7525514" y="1898905"/>
            <a:ext cx="4151376" cy="37645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570341B6-1560-E8F7-E5DB-BA4375C416F9}"/>
              </a:ext>
            </a:extLst>
          </p:cNvPr>
          <p:cNvSpPr>
            <a:spLocks noGrp="1"/>
          </p:cNvSpPr>
          <p:nvPr>
            <p:ph type="body" sz="quarter" idx="11"/>
          </p:nvPr>
        </p:nvSpPr>
        <p:spPr>
          <a:xfrm>
            <a:off x="558799" y="990600"/>
            <a:ext cx="7751763" cy="533400"/>
          </a:xfrm>
        </p:spPr>
        <p:txBody>
          <a:bodyPr/>
          <a:lstStyle/>
          <a:p>
            <a:r>
              <a:rPr lang="en-US" b="1" dirty="0"/>
              <a:t>President-Elect Address – July 14, 2006 </a:t>
            </a:r>
          </a:p>
        </p:txBody>
      </p:sp>
      <p:sp>
        <p:nvSpPr>
          <p:cNvPr id="8" name="Rectangle 8">
            <a:extLst>
              <a:ext uri="{FF2B5EF4-FFF2-40B4-BE49-F238E27FC236}">
                <a16:creationId xmlns:a16="http://schemas.microsoft.com/office/drawing/2014/main" id="{77613278-467D-C02A-1EFA-ED48215D831B}"/>
              </a:ext>
            </a:extLst>
          </p:cNvPr>
          <p:cNvSpPr txBox="1">
            <a:spLocks noChangeArrowheads="1"/>
          </p:cNvSpPr>
          <p:nvPr/>
        </p:nvSpPr>
        <p:spPr>
          <a:xfrm>
            <a:off x="7867198" y="5763243"/>
            <a:ext cx="3767327" cy="8085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r>
              <a:rPr lang="en-US" altLang="en-US" sz="1600" i="1" dirty="0">
                <a:latin typeface="Times New Roman" panose="02020603050405020304" pitchFamily="18" charset="0"/>
              </a:rPr>
              <a:t>Dr. Roger Mahr, July 2006</a:t>
            </a:r>
          </a:p>
        </p:txBody>
      </p:sp>
    </p:spTree>
    <p:extLst>
      <p:ext uri="{BB962C8B-B14F-4D97-AF65-F5344CB8AC3E}">
        <p14:creationId xmlns:p14="http://schemas.microsoft.com/office/powerpoint/2010/main" val="1062001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80740-62AE-8885-CC7D-46656B829C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087F17-C660-7831-2B68-997F4AEB3DAC}"/>
              </a:ext>
            </a:extLst>
          </p:cNvPr>
          <p:cNvSpPr>
            <a:spLocks noGrp="1"/>
          </p:cNvSpPr>
          <p:nvPr>
            <p:ph type="body" sz="quarter" idx="10"/>
          </p:nvPr>
        </p:nvSpPr>
        <p:spPr/>
        <p:txBody>
          <a:bodyPr lIns="91440" tIns="45720" rIns="91440" bIns="45720" anchor="t"/>
          <a:lstStyle/>
          <a:p>
            <a:r>
              <a:rPr lang="en-US" dirty="0">
                <a:latin typeface="Arial"/>
                <a:cs typeface="Arial"/>
              </a:rPr>
              <a:t>AVMA and AMA Collaborative Leadership</a:t>
            </a:r>
          </a:p>
        </p:txBody>
      </p:sp>
      <p:sp>
        <p:nvSpPr>
          <p:cNvPr id="3" name="Text Placeholder 2">
            <a:extLst>
              <a:ext uri="{FF2B5EF4-FFF2-40B4-BE49-F238E27FC236}">
                <a16:creationId xmlns:a16="http://schemas.microsoft.com/office/drawing/2014/main" id="{7706A79F-13F3-A01D-9CC0-F3C4708E8E02}"/>
              </a:ext>
            </a:extLst>
          </p:cNvPr>
          <p:cNvSpPr>
            <a:spLocks noGrp="1"/>
          </p:cNvSpPr>
          <p:nvPr>
            <p:ph type="body" sz="quarter" idx="11"/>
          </p:nvPr>
        </p:nvSpPr>
        <p:spPr>
          <a:xfrm>
            <a:off x="867744" y="5702808"/>
            <a:ext cx="10679176" cy="533400"/>
          </a:xfrm>
        </p:spPr>
        <p:txBody>
          <a:bodyPr/>
          <a:lstStyle/>
          <a:p>
            <a:pPr algn="ctr"/>
            <a:r>
              <a:rPr lang="en-US" b="1" dirty="0"/>
              <a:t>“Shared collective vision for One Health around the world”</a:t>
            </a:r>
          </a:p>
        </p:txBody>
      </p:sp>
      <p:pic>
        <p:nvPicPr>
          <p:cNvPr id="5" name="Picture 4">
            <a:extLst>
              <a:ext uri="{FF2B5EF4-FFF2-40B4-BE49-F238E27FC236}">
                <a16:creationId xmlns:a16="http://schemas.microsoft.com/office/drawing/2014/main" id="{9D8D4680-F4AA-D6B2-1003-97445718A858}"/>
              </a:ext>
            </a:extLst>
          </p:cNvPr>
          <p:cNvPicPr>
            <a:picLocks noChangeAspect="1"/>
          </p:cNvPicPr>
          <p:nvPr/>
        </p:nvPicPr>
        <p:blipFill>
          <a:blip r:embed="rId2"/>
          <a:srcRect/>
          <a:stretch>
            <a:fillRect/>
          </a:stretch>
        </p:blipFill>
        <p:spPr>
          <a:xfrm>
            <a:off x="6349067" y="1317127"/>
            <a:ext cx="2370059" cy="33696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D3FEA2CF-9910-CA3D-70F4-78A2F283AB8D}"/>
              </a:ext>
            </a:extLst>
          </p:cNvPr>
          <p:cNvPicPr>
            <a:picLocks noChangeAspect="1"/>
          </p:cNvPicPr>
          <p:nvPr/>
        </p:nvPicPr>
        <p:blipFill>
          <a:blip r:embed="rId3"/>
          <a:stretch>
            <a:fillRect/>
          </a:stretch>
        </p:blipFill>
        <p:spPr>
          <a:xfrm>
            <a:off x="3204336" y="1309941"/>
            <a:ext cx="2544345" cy="33839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8">
            <a:extLst>
              <a:ext uri="{FF2B5EF4-FFF2-40B4-BE49-F238E27FC236}">
                <a16:creationId xmlns:a16="http://schemas.microsoft.com/office/drawing/2014/main" id="{60B21115-CA17-5057-BD5C-C5CB8C255CB6}"/>
              </a:ext>
            </a:extLst>
          </p:cNvPr>
          <p:cNvSpPr txBox="1">
            <a:spLocks noChangeArrowheads="1"/>
          </p:cNvSpPr>
          <p:nvPr/>
        </p:nvSpPr>
        <p:spPr>
          <a:xfrm>
            <a:off x="3040900" y="4501530"/>
            <a:ext cx="2871216" cy="802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endParaRPr lang="en-US" altLang="en-US" sz="1800" b="1" dirty="0">
              <a:latin typeface="Bookman"/>
            </a:endParaRPr>
          </a:p>
          <a:p>
            <a:pPr marL="0" indent="0" algn="ctr">
              <a:lnSpc>
                <a:spcPct val="80000"/>
              </a:lnSpc>
              <a:buFont typeface="Wingdings" panose="05000000000000000000" pitchFamily="2" charset="2"/>
              <a:buNone/>
            </a:pPr>
            <a:r>
              <a:rPr lang="en-US" altLang="en-US" sz="1800" b="1" dirty="0">
                <a:latin typeface="Bookman"/>
              </a:rPr>
              <a:t>Dr. Roger Mahr</a:t>
            </a:r>
          </a:p>
          <a:p>
            <a:pPr marL="0" indent="0" algn="ctr">
              <a:lnSpc>
                <a:spcPct val="80000"/>
              </a:lnSpc>
              <a:buFont typeface="Wingdings" panose="05000000000000000000" pitchFamily="2" charset="2"/>
              <a:buNone/>
            </a:pPr>
            <a:r>
              <a:rPr lang="en-US" altLang="en-US" sz="1800" b="1" dirty="0">
                <a:latin typeface="Bookman"/>
              </a:rPr>
              <a:t>AVMA President 2006-2007</a:t>
            </a:r>
          </a:p>
        </p:txBody>
      </p:sp>
      <p:sp>
        <p:nvSpPr>
          <p:cNvPr id="12" name="Rectangle 8">
            <a:extLst>
              <a:ext uri="{FF2B5EF4-FFF2-40B4-BE49-F238E27FC236}">
                <a16:creationId xmlns:a16="http://schemas.microsoft.com/office/drawing/2014/main" id="{173DDE53-44E9-5C60-F8EA-9A93AD459A3E}"/>
              </a:ext>
            </a:extLst>
          </p:cNvPr>
          <p:cNvSpPr txBox="1">
            <a:spLocks noChangeArrowheads="1"/>
          </p:cNvSpPr>
          <p:nvPr/>
        </p:nvSpPr>
        <p:spPr>
          <a:xfrm>
            <a:off x="6145142" y="4501530"/>
            <a:ext cx="2871216" cy="802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endParaRPr lang="en-US" altLang="en-US" sz="1800" b="1" dirty="0">
              <a:latin typeface="Bookman"/>
            </a:endParaRPr>
          </a:p>
          <a:p>
            <a:pPr marL="0" indent="0" algn="ctr">
              <a:lnSpc>
                <a:spcPct val="80000"/>
              </a:lnSpc>
              <a:buFont typeface="Wingdings" panose="05000000000000000000" pitchFamily="2" charset="2"/>
              <a:buNone/>
            </a:pPr>
            <a:r>
              <a:rPr lang="en-US" altLang="en-US" sz="1800" b="1" dirty="0">
                <a:latin typeface="Bookman"/>
              </a:rPr>
              <a:t>Dr. Ronald Davis</a:t>
            </a:r>
          </a:p>
          <a:p>
            <a:pPr marL="0" indent="0" algn="ctr">
              <a:lnSpc>
                <a:spcPct val="80000"/>
              </a:lnSpc>
              <a:buFont typeface="Wingdings" panose="05000000000000000000" pitchFamily="2" charset="2"/>
              <a:buNone/>
            </a:pPr>
            <a:r>
              <a:rPr lang="en-US" altLang="en-US" sz="1800" b="1" dirty="0">
                <a:latin typeface="Bookman"/>
              </a:rPr>
              <a:t>AMA President 2007-2008</a:t>
            </a:r>
          </a:p>
        </p:txBody>
      </p:sp>
    </p:spTree>
    <p:extLst>
      <p:ext uri="{BB962C8B-B14F-4D97-AF65-F5344CB8AC3E}">
        <p14:creationId xmlns:p14="http://schemas.microsoft.com/office/powerpoint/2010/main" val="336843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79080-6B15-6DD1-9583-6DE5832E1C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068957-1867-6883-67E9-FFE3A37A9F26}"/>
              </a:ext>
            </a:extLst>
          </p:cNvPr>
          <p:cNvSpPr>
            <a:spLocks noGrp="1"/>
          </p:cNvSpPr>
          <p:nvPr>
            <p:ph type="body" sz="quarter" idx="10"/>
          </p:nvPr>
        </p:nvSpPr>
        <p:spPr/>
        <p:txBody>
          <a:bodyPr/>
          <a:lstStyle/>
          <a:p>
            <a:r>
              <a:rPr lang="en-US" dirty="0"/>
              <a:t>AVMA Executive Board Recommendation </a:t>
            </a:r>
          </a:p>
        </p:txBody>
      </p:sp>
      <p:sp>
        <p:nvSpPr>
          <p:cNvPr id="5" name="Text Placeholder 4">
            <a:extLst>
              <a:ext uri="{FF2B5EF4-FFF2-40B4-BE49-F238E27FC236}">
                <a16:creationId xmlns:a16="http://schemas.microsoft.com/office/drawing/2014/main" id="{24771B16-644B-3DC4-335C-455CC5863A04}"/>
              </a:ext>
            </a:extLst>
          </p:cNvPr>
          <p:cNvSpPr>
            <a:spLocks noGrp="1"/>
          </p:cNvSpPr>
          <p:nvPr>
            <p:ph type="body" sz="quarter" idx="14"/>
          </p:nvPr>
        </p:nvSpPr>
        <p:spPr>
          <a:xfrm>
            <a:off x="558800" y="1793875"/>
            <a:ext cx="9373637" cy="4149725"/>
          </a:xfrm>
        </p:spPr>
        <p:txBody>
          <a:bodyPr/>
          <a:lstStyle/>
          <a:p>
            <a:r>
              <a:rPr lang="en-US" sz="2800" b="1" dirty="0">
                <a:latin typeface="Bookman"/>
              </a:rPr>
              <a:t>AVMA Executive Board approves the establishment of the One Health Initiative Task Force (OHITF)</a:t>
            </a:r>
          </a:p>
          <a:p>
            <a:endParaRPr lang="en-US" sz="2800" b="1" dirty="0">
              <a:latin typeface="Bookman"/>
            </a:endParaRPr>
          </a:p>
          <a:p>
            <a:r>
              <a:rPr lang="en-US" sz="2400" b="1" dirty="0">
                <a:latin typeface="Bookman"/>
              </a:rPr>
              <a:t>Charge of the OHITF:</a:t>
            </a:r>
          </a:p>
          <a:p>
            <a:pPr marL="457200" indent="-457200">
              <a:buFont typeface="Arial" panose="020B0604020202020204" pitchFamily="34" charset="0"/>
              <a:buChar char="•"/>
            </a:pPr>
            <a:r>
              <a:rPr lang="en-US" sz="2400" dirty="0">
                <a:latin typeface="Bookman"/>
              </a:rPr>
              <a:t>Defining ‘One Health’</a:t>
            </a:r>
          </a:p>
          <a:p>
            <a:pPr marL="457200" indent="-457200">
              <a:buFont typeface="Arial" panose="020B0604020202020204" pitchFamily="34" charset="0"/>
              <a:buChar char="•"/>
            </a:pPr>
            <a:r>
              <a:rPr lang="en-US" sz="2400" dirty="0">
                <a:latin typeface="Bookman"/>
              </a:rPr>
              <a:t>Providing recommendations and strategic actions that would support and expand concept across health professions </a:t>
            </a:r>
          </a:p>
        </p:txBody>
      </p:sp>
      <p:sp>
        <p:nvSpPr>
          <p:cNvPr id="6" name="Text Placeholder 5">
            <a:extLst>
              <a:ext uri="{FF2B5EF4-FFF2-40B4-BE49-F238E27FC236}">
                <a16:creationId xmlns:a16="http://schemas.microsoft.com/office/drawing/2014/main" id="{F09A3F95-473B-8AD0-FA82-6FD8B56D48A6}"/>
              </a:ext>
            </a:extLst>
          </p:cNvPr>
          <p:cNvSpPr>
            <a:spLocks noGrp="1"/>
          </p:cNvSpPr>
          <p:nvPr>
            <p:ph type="body" sz="quarter" idx="11"/>
          </p:nvPr>
        </p:nvSpPr>
        <p:spPr>
          <a:xfrm>
            <a:off x="558800" y="990600"/>
            <a:ext cx="6838696" cy="533400"/>
          </a:xfrm>
        </p:spPr>
        <p:txBody>
          <a:bodyPr/>
          <a:lstStyle/>
          <a:p>
            <a:r>
              <a:rPr lang="en-US" b="1" dirty="0"/>
              <a:t>April 2007</a:t>
            </a:r>
          </a:p>
        </p:txBody>
      </p:sp>
    </p:spTree>
    <p:extLst>
      <p:ext uri="{BB962C8B-B14F-4D97-AF65-F5344CB8AC3E}">
        <p14:creationId xmlns:p14="http://schemas.microsoft.com/office/powerpoint/2010/main" val="1778927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8036C-4359-298C-7B1E-6963B4C980B7}"/>
              </a:ext>
            </a:extLst>
          </p:cNvPr>
          <p:cNvSpPr>
            <a:spLocks noGrp="1"/>
          </p:cNvSpPr>
          <p:nvPr>
            <p:ph type="body" sz="quarter" idx="10"/>
          </p:nvPr>
        </p:nvSpPr>
        <p:spPr/>
        <p:txBody>
          <a:bodyPr/>
          <a:lstStyle/>
          <a:p>
            <a:r>
              <a:rPr lang="en-US" dirty="0"/>
              <a:t>AMA House of Delegates Resolution</a:t>
            </a:r>
          </a:p>
          <a:p>
            <a:endParaRPr lang="en-US" dirty="0"/>
          </a:p>
        </p:txBody>
      </p:sp>
      <p:sp>
        <p:nvSpPr>
          <p:cNvPr id="3" name="Text Placeholder 2">
            <a:extLst>
              <a:ext uri="{FF2B5EF4-FFF2-40B4-BE49-F238E27FC236}">
                <a16:creationId xmlns:a16="http://schemas.microsoft.com/office/drawing/2014/main" id="{07E633CF-6C9D-41AF-DC16-190EB32DCB58}"/>
              </a:ext>
            </a:extLst>
          </p:cNvPr>
          <p:cNvSpPr>
            <a:spLocks noGrp="1"/>
          </p:cNvSpPr>
          <p:nvPr>
            <p:ph type="body" sz="quarter" idx="11"/>
          </p:nvPr>
        </p:nvSpPr>
        <p:spPr>
          <a:xfrm>
            <a:off x="558800" y="990600"/>
            <a:ext cx="7369048" cy="533400"/>
          </a:xfrm>
        </p:spPr>
        <p:txBody>
          <a:bodyPr/>
          <a:lstStyle/>
          <a:p>
            <a:r>
              <a:rPr lang="en-US" b="1" dirty="0"/>
              <a:t>June 2007 </a:t>
            </a:r>
          </a:p>
        </p:txBody>
      </p:sp>
      <p:sp>
        <p:nvSpPr>
          <p:cNvPr id="4" name="Text Placeholder 3">
            <a:extLst>
              <a:ext uri="{FF2B5EF4-FFF2-40B4-BE49-F238E27FC236}">
                <a16:creationId xmlns:a16="http://schemas.microsoft.com/office/drawing/2014/main" id="{F70E300F-4649-6DC8-D5A8-1D49316FEBBC}"/>
              </a:ext>
            </a:extLst>
          </p:cNvPr>
          <p:cNvSpPr>
            <a:spLocks noGrp="1"/>
          </p:cNvSpPr>
          <p:nvPr>
            <p:ph type="body" sz="quarter" idx="12"/>
          </p:nvPr>
        </p:nvSpPr>
        <p:spPr>
          <a:xfrm>
            <a:off x="558800" y="1814393"/>
            <a:ext cx="6704013" cy="3255912"/>
          </a:xfrm>
        </p:spPr>
        <p:txBody>
          <a:bodyPr/>
          <a:lstStyle/>
          <a:p>
            <a:pPr>
              <a:lnSpc>
                <a:spcPct val="100000"/>
              </a:lnSpc>
              <a:spcAft>
                <a:spcPts val="1800"/>
              </a:spcAft>
            </a:pPr>
            <a:r>
              <a:rPr lang="en-US" sz="1800" dirty="0">
                <a:latin typeface="Bookman"/>
              </a:rPr>
              <a:t>Dr. Davis and Dr. Kahn draft AMA Resolution</a:t>
            </a:r>
          </a:p>
          <a:p>
            <a:pPr>
              <a:lnSpc>
                <a:spcPct val="100000"/>
              </a:lnSpc>
              <a:spcAft>
                <a:spcPts val="1800"/>
              </a:spcAft>
            </a:pPr>
            <a:r>
              <a:rPr lang="en-US" sz="1800" dirty="0">
                <a:latin typeface="Bookman"/>
              </a:rPr>
              <a:t>AMA Resolution introduced supporting One Health</a:t>
            </a:r>
          </a:p>
          <a:p>
            <a:pPr>
              <a:lnSpc>
                <a:spcPct val="100000"/>
              </a:lnSpc>
              <a:spcAft>
                <a:spcPts val="1800"/>
              </a:spcAft>
            </a:pPr>
            <a:r>
              <a:rPr lang="en-US" sz="1800" dirty="0">
                <a:latin typeface="Bookman"/>
              </a:rPr>
              <a:t>Dr. Mahr testifies before AMA House Reference Committee</a:t>
            </a:r>
          </a:p>
          <a:p>
            <a:pPr>
              <a:lnSpc>
                <a:spcPct val="100000"/>
              </a:lnSpc>
              <a:spcAft>
                <a:spcPts val="1800"/>
              </a:spcAft>
            </a:pPr>
            <a:r>
              <a:rPr lang="en-US" sz="1800" b="1" dirty="0">
                <a:latin typeface="Bookman"/>
              </a:rPr>
              <a:t>Unanimously adopted by the AMA</a:t>
            </a:r>
          </a:p>
          <a:p>
            <a:pPr marL="0" indent="0">
              <a:lnSpc>
                <a:spcPct val="100000"/>
              </a:lnSpc>
              <a:spcAft>
                <a:spcPts val="1800"/>
              </a:spcAft>
              <a:buNone/>
            </a:pPr>
            <a:endParaRPr lang="en-US" sz="1800" dirty="0">
              <a:latin typeface="Bookman"/>
            </a:endParaRPr>
          </a:p>
        </p:txBody>
      </p:sp>
      <p:pic>
        <p:nvPicPr>
          <p:cNvPr id="6" name="Picture 5">
            <a:extLst>
              <a:ext uri="{FF2B5EF4-FFF2-40B4-BE49-F238E27FC236}">
                <a16:creationId xmlns:a16="http://schemas.microsoft.com/office/drawing/2014/main" id="{27A8DA81-AE93-F5AD-7F08-A9B05C89E3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3613" y="1575348"/>
            <a:ext cx="4992725" cy="3334125"/>
          </a:xfrm>
          <a:prstGeom prst="rect">
            <a:avLst/>
          </a:prstGeom>
        </p:spPr>
      </p:pic>
      <p:sp>
        <p:nvSpPr>
          <p:cNvPr id="7" name="Rectangle 8">
            <a:extLst>
              <a:ext uri="{FF2B5EF4-FFF2-40B4-BE49-F238E27FC236}">
                <a16:creationId xmlns:a16="http://schemas.microsoft.com/office/drawing/2014/main" id="{43DF04B9-62D1-3FE6-3434-0B520724521D}"/>
              </a:ext>
            </a:extLst>
          </p:cNvPr>
          <p:cNvSpPr txBox="1">
            <a:spLocks noChangeArrowheads="1"/>
          </p:cNvSpPr>
          <p:nvPr/>
        </p:nvSpPr>
        <p:spPr>
          <a:xfrm>
            <a:off x="6468103" y="4508201"/>
            <a:ext cx="5497755" cy="802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endParaRPr lang="en-US" altLang="en-US" sz="1800" i="1" dirty="0">
              <a:latin typeface="Bookman"/>
            </a:endParaRPr>
          </a:p>
          <a:p>
            <a:pPr marL="0" indent="0" algn="ctr">
              <a:lnSpc>
                <a:spcPct val="80000"/>
              </a:lnSpc>
              <a:buFont typeface="Wingdings" panose="05000000000000000000" pitchFamily="2" charset="2"/>
              <a:buNone/>
            </a:pPr>
            <a:r>
              <a:rPr lang="en-US" altLang="en-US" sz="1800" i="1" dirty="0">
                <a:latin typeface="Bookman"/>
              </a:rPr>
              <a:t>Ronald Davis, MD     Roger Mahr, DVM    Laura Kahn, MD</a:t>
            </a:r>
          </a:p>
        </p:txBody>
      </p:sp>
      <p:sp>
        <p:nvSpPr>
          <p:cNvPr id="10" name="Text Placeholder 2">
            <a:extLst>
              <a:ext uri="{FF2B5EF4-FFF2-40B4-BE49-F238E27FC236}">
                <a16:creationId xmlns:a16="http://schemas.microsoft.com/office/drawing/2014/main" id="{39CECB40-8966-91B9-B024-5B6EAFCE6B9A}"/>
              </a:ext>
            </a:extLst>
          </p:cNvPr>
          <p:cNvSpPr txBox="1">
            <a:spLocks/>
          </p:cNvSpPr>
          <p:nvPr/>
        </p:nvSpPr>
        <p:spPr>
          <a:xfrm>
            <a:off x="1929384" y="5434732"/>
            <a:ext cx="7904762" cy="53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0" kern="1200">
                <a:solidFill>
                  <a:srgbClr val="00305E"/>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00305E"/>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00305E"/>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00305E"/>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0030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t>AMA and AVMA to engage in dialogue towards enhancing collaboration</a:t>
            </a:r>
          </a:p>
        </p:txBody>
      </p:sp>
    </p:spTree>
    <p:extLst>
      <p:ext uri="{BB962C8B-B14F-4D97-AF65-F5344CB8AC3E}">
        <p14:creationId xmlns:p14="http://schemas.microsoft.com/office/powerpoint/2010/main" val="228960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dirty="0"/>
              <a:t>2007 AVMA Convention — Washington, D.C.</a:t>
            </a:r>
          </a:p>
          <a:p>
            <a:endParaRPr lang="en-US" b="1" dirty="0"/>
          </a:p>
        </p:txBody>
      </p:sp>
      <p:sp>
        <p:nvSpPr>
          <p:cNvPr id="11" name="Subtopic"/>
          <p:cNvSpPr>
            <a:spLocks noGrp="1"/>
          </p:cNvSpPr>
          <p:nvPr>
            <p:ph type="body" sz="quarter" idx="11"/>
          </p:nvPr>
        </p:nvSpPr>
        <p:spPr>
          <a:xfrm>
            <a:off x="558800" y="990600"/>
            <a:ext cx="10997693" cy="533400"/>
          </a:xfrm>
        </p:spPr>
        <p:txBody>
          <a:bodyPr/>
          <a:lstStyle/>
          <a:p>
            <a:r>
              <a:rPr lang="en-US" b="1" dirty="0"/>
              <a:t>Building Momentum In Collaboration</a:t>
            </a:r>
          </a:p>
        </p:txBody>
      </p:sp>
      <p:sp>
        <p:nvSpPr>
          <p:cNvPr id="12" name="Content"/>
          <p:cNvSpPr>
            <a:spLocks noGrp="1"/>
          </p:cNvSpPr>
          <p:nvPr>
            <p:ph type="body" sz="quarter" idx="12"/>
          </p:nvPr>
        </p:nvSpPr>
        <p:spPr>
          <a:xfrm>
            <a:off x="558800" y="1920113"/>
            <a:ext cx="10823575" cy="3657600"/>
          </a:xfrm>
        </p:spPr>
        <p:txBody>
          <a:bodyPr/>
          <a:lstStyle/>
          <a:p>
            <a:r>
              <a:rPr lang="en-US" sz="2400" dirty="0">
                <a:latin typeface="Bookman"/>
              </a:rPr>
              <a:t>CDC Director Dr. Julie Gerberding gave the Convention keynote address</a:t>
            </a:r>
          </a:p>
          <a:p>
            <a:pPr marL="0" indent="0">
              <a:buNone/>
            </a:pPr>
            <a:endParaRPr lang="en-US" sz="2400" dirty="0">
              <a:latin typeface="Bookman"/>
            </a:endParaRPr>
          </a:p>
          <a:p>
            <a:r>
              <a:rPr lang="en-US" sz="2400" b="1" dirty="0">
                <a:latin typeface="Bookman"/>
              </a:rPr>
              <a:t>“One Medicine: Fly Under One Flag” </a:t>
            </a:r>
            <a:r>
              <a:rPr lang="en-US" sz="2400" dirty="0">
                <a:latin typeface="Bookman"/>
              </a:rPr>
              <a:t>joint AVMA–AMA session</a:t>
            </a:r>
          </a:p>
          <a:p>
            <a:pPr lvl="1">
              <a:buFont typeface="Courier New" panose="02070309020205020404" pitchFamily="49" charset="0"/>
              <a:buChar char="o"/>
            </a:pPr>
            <a:r>
              <a:rPr lang="en-US" sz="1800" dirty="0">
                <a:latin typeface="Bookman"/>
              </a:rPr>
              <a:t>Joint press conference with AMA President Dr. Ronald Davis</a:t>
            </a:r>
          </a:p>
          <a:p>
            <a:pPr lvl="1">
              <a:buFont typeface="Courier New" panose="02070309020205020404" pitchFamily="49" charset="0"/>
              <a:buChar char="o"/>
            </a:pPr>
            <a:r>
              <a:rPr lang="en-US" sz="1800" dirty="0">
                <a:latin typeface="Bookman"/>
              </a:rPr>
              <a:t>Pan American Health Organization joined the dialogue</a:t>
            </a:r>
          </a:p>
          <a:p>
            <a:pPr lvl="1"/>
            <a:endParaRPr lang="en-US" sz="2400" dirty="0">
              <a:latin typeface="Bookman"/>
            </a:endParaRPr>
          </a:p>
          <a:p>
            <a:r>
              <a:rPr lang="en-US" sz="2400" dirty="0">
                <a:latin typeface="Bookman"/>
              </a:rPr>
              <a:t>Biography of Dr. James H. Steele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E3F519-6057-5E58-0C66-D43C161D6502}"/>
              </a:ext>
            </a:extLst>
          </p:cNvPr>
          <p:cNvSpPr>
            <a:spLocks noGrp="1"/>
          </p:cNvSpPr>
          <p:nvPr>
            <p:ph type="body" sz="quarter" idx="10"/>
          </p:nvPr>
        </p:nvSpPr>
        <p:spPr>
          <a:xfrm>
            <a:off x="558800" y="304800"/>
            <a:ext cx="7945120" cy="685800"/>
          </a:xfrm>
        </p:spPr>
        <p:txBody>
          <a:bodyPr/>
          <a:lstStyle/>
          <a:p>
            <a:r>
              <a:rPr lang="en-US" dirty="0"/>
              <a:t>AVMA and AMA Joint Session</a:t>
            </a:r>
          </a:p>
        </p:txBody>
      </p:sp>
      <p:sp>
        <p:nvSpPr>
          <p:cNvPr id="3" name="Text Placeholder 2">
            <a:extLst>
              <a:ext uri="{FF2B5EF4-FFF2-40B4-BE49-F238E27FC236}">
                <a16:creationId xmlns:a16="http://schemas.microsoft.com/office/drawing/2014/main" id="{A4CF44B5-0EC0-0A5F-22A6-2AE7165A6606}"/>
              </a:ext>
            </a:extLst>
          </p:cNvPr>
          <p:cNvSpPr>
            <a:spLocks noGrp="1"/>
          </p:cNvSpPr>
          <p:nvPr>
            <p:ph type="body" sz="quarter" idx="11"/>
          </p:nvPr>
        </p:nvSpPr>
        <p:spPr>
          <a:xfrm>
            <a:off x="340081" y="952720"/>
            <a:ext cx="5659120" cy="3892296"/>
          </a:xfrm>
        </p:spPr>
        <p:txBody>
          <a:bodyPr/>
          <a:lstStyle/>
          <a:p>
            <a:pPr algn="ctr"/>
            <a:r>
              <a:rPr lang="en-US" b="1" dirty="0">
                <a:latin typeface="Bookman"/>
              </a:rPr>
              <a:t>One Medicine: Fly Under One Flag</a:t>
            </a:r>
          </a:p>
          <a:p>
            <a:pPr algn="ctr"/>
            <a:endParaRPr lang="en-US" dirty="0">
              <a:latin typeface="Bookman"/>
            </a:endParaRPr>
          </a:p>
        </p:txBody>
      </p:sp>
      <p:pic>
        <p:nvPicPr>
          <p:cNvPr id="6" name="Picture 5">
            <a:extLst>
              <a:ext uri="{FF2B5EF4-FFF2-40B4-BE49-F238E27FC236}">
                <a16:creationId xmlns:a16="http://schemas.microsoft.com/office/drawing/2014/main" id="{E09C81F8-A9DC-66C5-BB4B-7524ACC0CB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1823" y="478663"/>
            <a:ext cx="3635002" cy="5449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97E092C7-A895-536A-D9B8-FCE6D7E238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9583" y="2039470"/>
            <a:ext cx="1497574" cy="2306407"/>
          </a:xfrm>
          <a:prstGeom prst="rect">
            <a:avLst/>
          </a:prstGeom>
          <a:noFill/>
          <a:ln>
            <a:noFill/>
          </a:ln>
        </p:spPr>
      </p:pic>
      <p:pic>
        <p:nvPicPr>
          <p:cNvPr id="10" name="Picture 9">
            <a:extLst>
              <a:ext uri="{FF2B5EF4-FFF2-40B4-BE49-F238E27FC236}">
                <a16:creationId xmlns:a16="http://schemas.microsoft.com/office/drawing/2014/main" id="{F015551D-B618-8854-8E2F-025AC17A48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95733" y="2040392"/>
            <a:ext cx="3193506" cy="2305485"/>
          </a:xfrm>
          <a:prstGeom prst="rect">
            <a:avLst/>
          </a:prstGeom>
          <a:noFill/>
          <a:ln>
            <a:noFill/>
          </a:ln>
        </p:spPr>
      </p:pic>
      <p:sp>
        <p:nvSpPr>
          <p:cNvPr id="12" name="Rectangle 8">
            <a:extLst>
              <a:ext uri="{FF2B5EF4-FFF2-40B4-BE49-F238E27FC236}">
                <a16:creationId xmlns:a16="http://schemas.microsoft.com/office/drawing/2014/main" id="{1881D1B1-3F41-936B-3392-1F6852969CDE}"/>
              </a:ext>
            </a:extLst>
          </p:cNvPr>
          <p:cNvSpPr txBox="1">
            <a:spLocks noChangeArrowheads="1"/>
          </p:cNvSpPr>
          <p:nvPr/>
        </p:nvSpPr>
        <p:spPr>
          <a:xfrm>
            <a:off x="2243608" y="4042928"/>
            <a:ext cx="5497755" cy="802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endParaRPr lang="en-US" altLang="en-US" sz="1400" i="1" dirty="0">
              <a:latin typeface="Bookman"/>
            </a:endParaRPr>
          </a:p>
          <a:p>
            <a:pPr marL="0" indent="0" algn="ctr">
              <a:lnSpc>
                <a:spcPct val="80000"/>
              </a:lnSpc>
              <a:buFont typeface="Wingdings" panose="05000000000000000000" pitchFamily="2" charset="2"/>
              <a:buNone/>
            </a:pPr>
            <a:r>
              <a:rPr lang="en-US" altLang="en-US" sz="1400" i="1" dirty="0">
                <a:latin typeface="Bookman"/>
              </a:rPr>
              <a:t>Dr. Craig Carter       Dr. James Steele</a:t>
            </a:r>
          </a:p>
        </p:txBody>
      </p:sp>
      <p:sp>
        <p:nvSpPr>
          <p:cNvPr id="14" name="Rectangle 8">
            <a:extLst>
              <a:ext uri="{FF2B5EF4-FFF2-40B4-BE49-F238E27FC236}">
                <a16:creationId xmlns:a16="http://schemas.microsoft.com/office/drawing/2014/main" id="{02108AB2-314A-F0FB-4821-1B1F9A610BC8}"/>
              </a:ext>
            </a:extLst>
          </p:cNvPr>
          <p:cNvSpPr txBox="1">
            <a:spLocks noChangeArrowheads="1"/>
          </p:cNvSpPr>
          <p:nvPr/>
        </p:nvSpPr>
        <p:spPr>
          <a:xfrm>
            <a:off x="-682018" y="4042928"/>
            <a:ext cx="5497755" cy="80254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endParaRPr lang="en-US" altLang="en-US" sz="1400" i="1" dirty="0">
              <a:latin typeface="Bookman"/>
            </a:endParaRPr>
          </a:p>
          <a:p>
            <a:pPr marL="0" indent="0" algn="ctr">
              <a:lnSpc>
                <a:spcPct val="80000"/>
              </a:lnSpc>
              <a:buFont typeface="Wingdings" panose="05000000000000000000" pitchFamily="2" charset="2"/>
              <a:buNone/>
            </a:pPr>
            <a:r>
              <a:rPr lang="en-US" altLang="en-US" sz="1400" i="1" dirty="0">
                <a:latin typeface="Bookman"/>
              </a:rPr>
              <a:t>Dr. Cecil Drinker </a:t>
            </a:r>
          </a:p>
        </p:txBody>
      </p:sp>
      <p:sp>
        <p:nvSpPr>
          <p:cNvPr id="16" name="Rectangle 8">
            <a:extLst>
              <a:ext uri="{FF2B5EF4-FFF2-40B4-BE49-F238E27FC236}">
                <a16:creationId xmlns:a16="http://schemas.microsoft.com/office/drawing/2014/main" id="{1F9DAFF5-50A4-D8EF-37A9-A9EF737EE76A}"/>
              </a:ext>
            </a:extLst>
          </p:cNvPr>
          <p:cNvSpPr txBox="1">
            <a:spLocks noChangeArrowheads="1"/>
          </p:cNvSpPr>
          <p:nvPr/>
        </p:nvSpPr>
        <p:spPr>
          <a:xfrm>
            <a:off x="-8559" y="4778424"/>
            <a:ext cx="7957726" cy="802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endParaRPr lang="en-US" altLang="en-US" sz="1800" i="1" dirty="0">
              <a:latin typeface="Bookman"/>
            </a:endParaRPr>
          </a:p>
          <a:p>
            <a:pPr marL="0" indent="0" algn="ctr">
              <a:lnSpc>
                <a:spcPct val="80000"/>
              </a:lnSpc>
              <a:buFont typeface="Wingdings" panose="05000000000000000000" pitchFamily="2" charset="2"/>
              <a:buNone/>
            </a:pPr>
            <a:r>
              <a:rPr lang="en-US" altLang="en-US" sz="1800" b="1" i="1" dirty="0">
                <a:latin typeface="Bookman"/>
              </a:rPr>
              <a:t>“Dedicate your career to public health under your own colors as a Veterinarian, not under two flags as an MD and DVM.” </a:t>
            </a:r>
          </a:p>
          <a:p>
            <a:pPr marL="0" indent="0" algn="ctr">
              <a:lnSpc>
                <a:spcPct val="80000"/>
              </a:lnSpc>
              <a:buFont typeface="Wingdings" panose="05000000000000000000" pitchFamily="2" charset="2"/>
              <a:buNone/>
            </a:pPr>
            <a:r>
              <a:rPr lang="en-US" altLang="en-US" sz="1600" i="1" dirty="0">
                <a:latin typeface="Bookman"/>
              </a:rPr>
              <a:t> - Dr Cecil Drinker, Dean of School of Public Health Harvard, James H. Steele Mentor</a:t>
            </a:r>
          </a:p>
        </p:txBody>
      </p:sp>
    </p:spTree>
    <p:extLst>
      <p:ext uri="{BB962C8B-B14F-4D97-AF65-F5344CB8AC3E}">
        <p14:creationId xmlns:p14="http://schemas.microsoft.com/office/powerpoint/2010/main" val="2941286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21529-D684-C0CC-FA14-72C707019724}"/>
            </a:ext>
          </a:extLst>
        </p:cNvPr>
        <p:cNvGrpSpPr/>
        <p:nvPr/>
      </p:nvGrpSpPr>
      <p:grpSpPr>
        <a:xfrm>
          <a:off x="0" y="0"/>
          <a:ext cx="0" cy="0"/>
          <a:chOff x="0" y="0"/>
          <a:chExt cx="0" cy="0"/>
        </a:xfrm>
      </p:grpSpPr>
      <p:sp>
        <p:nvSpPr>
          <p:cNvPr id="10" name="Title">
            <a:extLst>
              <a:ext uri="{FF2B5EF4-FFF2-40B4-BE49-F238E27FC236}">
                <a16:creationId xmlns:a16="http://schemas.microsoft.com/office/drawing/2014/main" id="{ACDD0C7C-FDE4-D7A5-4618-D13B333F3220}"/>
              </a:ext>
            </a:extLst>
          </p:cNvPr>
          <p:cNvSpPr>
            <a:spLocks noGrp="1"/>
          </p:cNvSpPr>
          <p:nvPr>
            <p:ph type="body" sz="quarter" idx="10"/>
          </p:nvPr>
        </p:nvSpPr>
        <p:spPr/>
        <p:txBody>
          <a:bodyPr/>
          <a:lstStyle/>
          <a:p>
            <a:r>
              <a:rPr lang="en-US" b="1" dirty="0"/>
              <a:t>One Health Initiative Task Force</a:t>
            </a:r>
          </a:p>
        </p:txBody>
      </p:sp>
      <p:sp>
        <p:nvSpPr>
          <p:cNvPr id="3" name="Content">
            <a:extLst>
              <a:ext uri="{FF2B5EF4-FFF2-40B4-BE49-F238E27FC236}">
                <a16:creationId xmlns:a16="http://schemas.microsoft.com/office/drawing/2014/main" id="{0A899F65-116A-2435-295E-BBBBD4726270}"/>
              </a:ext>
            </a:extLst>
          </p:cNvPr>
          <p:cNvSpPr txBox="1">
            <a:spLocks/>
          </p:cNvSpPr>
          <p:nvPr/>
        </p:nvSpPr>
        <p:spPr>
          <a:xfrm>
            <a:off x="870086" y="1489537"/>
            <a:ext cx="5781675" cy="41497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Font typeface="Wingdings" panose="05000000000000000000" pitchFamily="2" charset="2"/>
              <a:buChar char="§"/>
            </a:pPr>
            <a:r>
              <a:rPr lang="en-US" sz="3600" dirty="0">
                <a:latin typeface="Bookman"/>
              </a:rPr>
              <a:t>Commitment</a:t>
            </a:r>
          </a:p>
          <a:p>
            <a:pPr marL="457200" indent="-457200">
              <a:lnSpc>
                <a:spcPct val="150000"/>
              </a:lnSpc>
              <a:buFont typeface="Wingdings" panose="05000000000000000000" pitchFamily="2" charset="2"/>
              <a:buChar char="§"/>
            </a:pPr>
            <a:r>
              <a:rPr lang="en-US" sz="3600" dirty="0">
                <a:latin typeface="Bookman"/>
              </a:rPr>
              <a:t>Visionary</a:t>
            </a:r>
          </a:p>
          <a:p>
            <a:pPr marL="457200" indent="-457200">
              <a:lnSpc>
                <a:spcPct val="150000"/>
              </a:lnSpc>
              <a:buFont typeface="Wingdings" panose="05000000000000000000" pitchFamily="2" charset="2"/>
              <a:buChar char="§"/>
            </a:pPr>
            <a:r>
              <a:rPr lang="en-US" sz="3600" dirty="0">
                <a:latin typeface="Bookman"/>
              </a:rPr>
              <a:t>Communication</a:t>
            </a:r>
          </a:p>
          <a:p>
            <a:pPr marL="457200" indent="-457200">
              <a:lnSpc>
                <a:spcPct val="150000"/>
              </a:lnSpc>
              <a:buFont typeface="Wingdings" panose="05000000000000000000" pitchFamily="2" charset="2"/>
              <a:buChar char="§"/>
            </a:pPr>
            <a:r>
              <a:rPr lang="en-US" sz="3600" dirty="0">
                <a:latin typeface="Bookman"/>
              </a:rPr>
              <a:t>Collaboration</a:t>
            </a:r>
          </a:p>
        </p:txBody>
      </p:sp>
    </p:spTree>
    <p:extLst>
      <p:ext uri="{BB962C8B-B14F-4D97-AF65-F5344CB8AC3E}">
        <p14:creationId xmlns:p14="http://schemas.microsoft.com/office/powerpoint/2010/main" val="2263166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t>Veterinarian's Oath</a:t>
            </a:r>
          </a:p>
        </p:txBody>
      </p:sp>
      <p:sp>
        <p:nvSpPr>
          <p:cNvPr id="12" name="Content"/>
          <p:cNvSpPr>
            <a:spLocks noGrp="1"/>
          </p:cNvSpPr>
          <p:nvPr>
            <p:ph type="body" sz="quarter" idx="12"/>
          </p:nvPr>
        </p:nvSpPr>
        <p:spPr>
          <a:xfrm>
            <a:off x="1760889" y="1641763"/>
            <a:ext cx="8488703" cy="3225338"/>
          </a:xfrm>
        </p:spPr>
        <p:txBody>
          <a:bodyPr lIns="91440" tIns="45720" rIns="91440" bIns="45720" anchor="t">
            <a:normAutofit fontScale="77500" lnSpcReduction="20000"/>
          </a:bodyPr>
          <a:lstStyle/>
          <a:p>
            <a:pPr marL="0" indent="0">
              <a:lnSpc>
                <a:spcPct val="120000"/>
              </a:lnSpc>
              <a:buNone/>
            </a:pPr>
            <a:r>
              <a:rPr lang="en-US" sz="3600" dirty="0">
                <a:latin typeface="Bookman"/>
              </a:rPr>
              <a:t>Being admitted to the profession of veterinary medicine, </a:t>
            </a:r>
            <a:r>
              <a:rPr lang="en-US" sz="3600" b="1" dirty="0">
                <a:latin typeface="Bookman"/>
              </a:rPr>
              <a:t>I solemnly swear to use my scientific knowledge and skills for the benefit of society</a:t>
            </a:r>
            <a:r>
              <a:rPr lang="en-US" sz="3600" dirty="0">
                <a:latin typeface="Bookman"/>
              </a:rPr>
              <a:t> through the protection of animal health and welfare, the prevention and relief of animal suffering, the conservation of animal resources, the promotion of public health, and the advancement of medical knowledge.</a:t>
            </a:r>
          </a:p>
        </p:txBody>
      </p:sp>
    </p:spTree>
    <p:extLst>
      <p:ext uri="{BB962C8B-B14F-4D97-AF65-F5344CB8AC3E}">
        <p14:creationId xmlns:p14="http://schemas.microsoft.com/office/powerpoint/2010/main" val="2349010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4851C20-E536-138A-611D-20B4260CC1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0562" y="1071715"/>
            <a:ext cx="3746174" cy="49948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 Placeholder 1">
            <a:extLst>
              <a:ext uri="{FF2B5EF4-FFF2-40B4-BE49-F238E27FC236}">
                <a16:creationId xmlns:a16="http://schemas.microsoft.com/office/drawing/2014/main" id="{60D9D566-2897-B623-DD5E-35659216F52B}"/>
              </a:ext>
            </a:extLst>
          </p:cNvPr>
          <p:cNvSpPr>
            <a:spLocks noGrp="1"/>
          </p:cNvSpPr>
          <p:nvPr>
            <p:ph type="body" sz="quarter" idx="10"/>
          </p:nvPr>
        </p:nvSpPr>
        <p:spPr>
          <a:xfrm>
            <a:off x="558800" y="304800"/>
            <a:ext cx="8142747" cy="685800"/>
          </a:xfrm>
        </p:spPr>
        <p:txBody>
          <a:bodyPr/>
          <a:lstStyle/>
          <a:p>
            <a:r>
              <a:rPr lang="en-US" dirty="0"/>
              <a:t>One Health Initiative Task Force</a:t>
            </a:r>
          </a:p>
        </p:txBody>
      </p:sp>
      <p:sp>
        <p:nvSpPr>
          <p:cNvPr id="4" name="Text Placeholder 3">
            <a:extLst>
              <a:ext uri="{FF2B5EF4-FFF2-40B4-BE49-F238E27FC236}">
                <a16:creationId xmlns:a16="http://schemas.microsoft.com/office/drawing/2014/main" id="{A4DD7623-ED18-7846-4EEA-0B56D4FEB07C}"/>
              </a:ext>
            </a:extLst>
          </p:cNvPr>
          <p:cNvSpPr>
            <a:spLocks noGrp="1"/>
          </p:cNvSpPr>
          <p:nvPr>
            <p:ph type="body" sz="quarter" idx="12"/>
          </p:nvPr>
        </p:nvSpPr>
        <p:spPr>
          <a:xfrm>
            <a:off x="558801" y="1932092"/>
            <a:ext cx="5537199" cy="3657600"/>
          </a:xfrm>
        </p:spPr>
        <p:txBody>
          <a:bodyPr/>
          <a:lstStyle/>
          <a:p>
            <a:r>
              <a:rPr lang="en-US" sz="2200" dirty="0">
                <a:latin typeface="Bookman"/>
              </a:rPr>
              <a:t>Dr. Lonnie King served as Chair of the OHITF.</a:t>
            </a:r>
          </a:p>
          <a:p>
            <a:pPr marL="0" indent="0">
              <a:buNone/>
            </a:pPr>
            <a:endParaRPr lang="en-US" sz="2200" dirty="0">
              <a:latin typeface="Bookman"/>
            </a:endParaRPr>
          </a:p>
          <a:p>
            <a:r>
              <a:rPr lang="en-US" sz="2200" dirty="0">
                <a:latin typeface="Bookman"/>
              </a:rPr>
              <a:t>Task Force presented final report to the AVMA Executive Board in June 2008.</a:t>
            </a:r>
          </a:p>
          <a:p>
            <a:pPr marL="0" indent="0">
              <a:buNone/>
            </a:pPr>
            <a:endParaRPr lang="en-US" sz="2200" dirty="0">
              <a:latin typeface="Bookman"/>
            </a:endParaRPr>
          </a:p>
          <a:p>
            <a:r>
              <a:rPr lang="en-US" sz="2200" dirty="0">
                <a:latin typeface="Bookman"/>
              </a:rPr>
              <a:t>Established the vision and recommendations for One Health.</a:t>
            </a:r>
          </a:p>
        </p:txBody>
      </p:sp>
      <p:sp>
        <p:nvSpPr>
          <p:cNvPr id="7" name="Text Placeholder 6">
            <a:extLst>
              <a:ext uri="{FF2B5EF4-FFF2-40B4-BE49-F238E27FC236}">
                <a16:creationId xmlns:a16="http://schemas.microsoft.com/office/drawing/2014/main" id="{3C78F52E-4140-6158-D496-26A307D00C27}"/>
              </a:ext>
            </a:extLst>
          </p:cNvPr>
          <p:cNvSpPr>
            <a:spLocks noGrp="1"/>
          </p:cNvSpPr>
          <p:nvPr>
            <p:ph type="body" sz="quarter" idx="11"/>
          </p:nvPr>
        </p:nvSpPr>
        <p:spPr>
          <a:xfrm>
            <a:off x="558800" y="990600"/>
            <a:ext cx="5163574" cy="533400"/>
          </a:xfrm>
        </p:spPr>
        <p:txBody>
          <a:bodyPr/>
          <a:lstStyle/>
          <a:p>
            <a:r>
              <a:rPr lang="en-US" b="1" dirty="0"/>
              <a:t>Final Report – July 15, 2008</a:t>
            </a:r>
          </a:p>
        </p:txBody>
      </p:sp>
    </p:spTree>
    <p:extLst>
      <p:ext uri="{BB962C8B-B14F-4D97-AF65-F5344CB8AC3E}">
        <p14:creationId xmlns:p14="http://schemas.microsoft.com/office/powerpoint/2010/main" val="2617982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t>One Health Joint Steering Committee</a:t>
            </a:r>
          </a:p>
          <a:p>
            <a:endParaRPr lang="en-US" b="1" dirty="0"/>
          </a:p>
        </p:txBody>
      </p:sp>
      <p:sp>
        <p:nvSpPr>
          <p:cNvPr id="12" name="Content"/>
          <p:cNvSpPr>
            <a:spLocks noGrp="1"/>
          </p:cNvSpPr>
          <p:nvPr>
            <p:ph type="body" sz="quarter" idx="12"/>
          </p:nvPr>
        </p:nvSpPr>
        <p:spPr>
          <a:xfrm>
            <a:off x="558800" y="1640570"/>
            <a:ext cx="10823575" cy="3657600"/>
          </a:xfrm>
        </p:spPr>
        <p:txBody>
          <a:bodyPr lIns="91440" tIns="45720" rIns="91440" bIns="45720" anchor="t"/>
          <a:lstStyle/>
          <a:p>
            <a:pPr>
              <a:spcAft>
                <a:spcPts val="1800"/>
              </a:spcAft>
            </a:pPr>
            <a:r>
              <a:rPr lang="en-US" sz="2800" dirty="0">
                <a:latin typeface="Bookman"/>
              </a:rPr>
              <a:t>Independent Multidisciplinary</a:t>
            </a:r>
            <a:endParaRPr lang="en-US" sz="2000" dirty="0">
              <a:cs typeface="Arial"/>
            </a:endParaRPr>
          </a:p>
          <a:p>
            <a:pPr>
              <a:spcAft>
                <a:spcPts val="1800"/>
              </a:spcAft>
            </a:pPr>
            <a:r>
              <a:rPr lang="en-US" sz="2800" dirty="0">
                <a:latin typeface="Bookman"/>
              </a:rPr>
              <a:t>Facilitate Transitioning Process</a:t>
            </a:r>
          </a:p>
          <a:p>
            <a:pPr>
              <a:spcAft>
                <a:spcPts val="1800"/>
              </a:spcAft>
            </a:pPr>
            <a:r>
              <a:rPr lang="en-US" sz="2800" dirty="0">
                <a:latin typeface="Bookman"/>
              </a:rPr>
              <a:t>Rockefeller Foundation Grant Support</a:t>
            </a:r>
          </a:p>
          <a:p>
            <a:pPr>
              <a:spcAft>
                <a:spcPts val="1800"/>
              </a:spcAft>
            </a:pPr>
            <a:r>
              <a:rPr lang="en-US" sz="2800" dirty="0">
                <a:latin typeface="Bookman"/>
              </a:rPr>
              <a:t>USDA, CDC, and NIEHS Support</a:t>
            </a:r>
          </a:p>
          <a:p>
            <a:pPr>
              <a:spcAft>
                <a:spcPts val="1800"/>
              </a:spcAft>
            </a:pPr>
            <a:r>
              <a:rPr lang="en-US" sz="2800" dirty="0">
                <a:latin typeface="Bookman"/>
              </a:rPr>
              <a:t>Establish One Health Commission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t>One Health Commission</a:t>
            </a:r>
          </a:p>
        </p:txBody>
      </p:sp>
      <p:sp>
        <p:nvSpPr>
          <p:cNvPr id="11" name="Subtopic"/>
          <p:cNvSpPr>
            <a:spLocks noGrp="1"/>
          </p:cNvSpPr>
          <p:nvPr>
            <p:ph type="body" sz="quarter" idx="11"/>
          </p:nvPr>
        </p:nvSpPr>
        <p:spPr>
          <a:xfrm>
            <a:off x="558800" y="990600"/>
            <a:ext cx="10997693" cy="533400"/>
          </a:xfrm>
        </p:spPr>
        <p:txBody>
          <a:bodyPr/>
          <a:lstStyle/>
          <a:p>
            <a:r>
              <a:rPr lang="en-US" b="1" dirty="0"/>
              <a:t>Chartered in Washington D.C. – June 29, 2009</a:t>
            </a:r>
          </a:p>
        </p:txBody>
      </p:sp>
      <p:sp>
        <p:nvSpPr>
          <p:cNvPr id="12" name="Content"/>
          <p:cNvSpPr>
            <a:spLocks noGrp="1"/>
          </p:cNvSpPr>
          <p:nvPr>
            <p:ph type="body" sz="quarter" idx="12"/>
          </p:nvPr>
        </p:nvSpPr>
        <p:spPr>
          <a:xfrm>
            <a:off x="558800" y="1673225"/>
            <a:ext cx="10823575" cy="3657600"/>
          </a:xfrm>
        </p:spPr>
        <p:txBody>
          <a:bodyPr/>
          <a:lstStyle/>
          <a:p>
            <a:pPr>
              <a:spcAft>
                <a:spcPts val="600"/>
              </a:spcAft>
            </a:pPr>
            <a:r>
              <a:rPr lang="en-US" sz="2400" dirty="0">
                <a:latin typeface="Bookman"/>
              </a:rPr>
              <a:t>‘Request for Proposal' to secure leading partner</a:t>
            </a:r>
          </a:p>
          <a:p>
            <a:pPr>
              <a:spcAft>
                <a:spcPts val="600"/>
              </a:spcAft>
            </a:pPr>
            <a:r>
              <a:rPr lang="en-US" sz="2400" dirty="0">
                <a:latin typeface="Bookman"/>
              </a:rPr>
              <a:t>Iowa State University and ISU-led One Health Consortium</a:t>
            </a:r>
          </a:p>
          <a:p>
            <a:pPr>
              <a:spcAft>
                <a:spcPts val="600"/>
              </a:spcAft>
            </a:pPr>
            <a:r>
              <a:rPr lang="en-US" sz="2400" dirty="0">
                <a:latin typeface="Bookman"/>
              </a:rPr>
              <a:t>MOU Established – January 31, 2011</a:t>
            </a:r>
          </a:p>
          <a:p>
            <a:pPr>
              <a:spcAft>
                <a:spcPts val="600"/>
              </a:spcAft>
            </a:pPr>
            <a:r>
              <a:rPr lang="en-US" sz="2400" dirty="0">
                <a:latin typeface="Bookman"/>
              </a:rPr>
              <a:t>Headquarters at ISU Research Park</a:t>
            </a:r>
          </a:p>
          <a:p>
            <a:pPr>
              <a:spcAft>
                <a:spcPts val="600"/>
              </a:spcAft>
            </a:pPr>
            <a:r>
              <a:rPr lang="en-US" sz="2400" dirty="0">
                <a:latin typeface="Bookman"/>
              </a:rPr>
              <a:t>Joint One Health Strategic Plan</a:t>
            </a:r>
          </a:p>
          <a:p>
            <a:pPr>
              <a:spcAft>
                <a:spcPts val="600"/>
              </a:spcAft>
            </a:pPr>
            <a:r>
              <a:rPr lang="en-US" sz="2400" dirty="0">
                <a:latin typeface="Bookman"/>
              </a:rPr>
              <a:t>Dr. Cheryl Stroud selected as Executive Director in January 2014</a:t>
            </a:r>
          </a:p>
          <a:p>
            <a:pPr>
              <a:spcAft>
                <a:spcPts val="600"/>
              </a:spcAft>
            </a:pPr>
            <a:r>
              <a:rPr lang="en-US" sz="2400" dirty="0">
                <a:latin typeface="Bookman"/>
              </a:rPr>
              <a:t>Current Headquarters in Apex, North Carolina</a:t>
            </a:r>
          </a:p>
          <a:p>
            <a:pPr marL="0" indent="0">
              <a:spcAft>
                <a:spcPts val="600"/>
              </a:spcAft>
              <a:buNone/>
            </a:pPr>
            <a:r>
              <a:rPr lang="en-US" sz="400" b="1" dirty="0">
                <a:solidFill>
                  <a:srgbClr val="55B800"/>
                </a:solidFill>
                <a:latin typeface="Bookman"/>
              </a:rPr>
              <a:t> </a:t>
            </a:r>
          </a:p>
          <a:p>
            <a:pPr marL="0" indent="0">
              <a:spcAft>
                <a:spcPts val="600"/>
              </a:spcAft>
              <a:buNone/>
            </a:pPr>
            <a:r>
              <a:rPr lang="en-US" sz="2400" b="1" dirty="0">
                <a:solidFill>
                  <a:srgbClr val="55B800"/>
                </a:solidFill>
                <a:latin typeface="Bookman"/>
              </a:rPr>
              <a:t>www.onehealthcommission.org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39169-CB1D-00F2-7814-D6491E7BC323}"/>
            </a:ext>
          </a:extLst>
        </p:cNvPr>
        <p:cNvGrpSpPr/>
        <p:nvPr/>
      </p:nvGrpSpPr>
      <p:grpSpPr>
        <a:xfrm>
          <a:off x="0" y="0"/>
          <a:ext cx="0" cy="0"/>
          <a:chOff x="0" y="0"/>
          <a:chExt cx="0" cy="0"/>
        </a:xfrm>
      </p:grpSpPr>
      <p:sp>
        <p:nvSpPr>
          <p:cNvPr id="10" name="Title">
            <a:extLst>
              <a:ext uri="{FF2B5EF4-FFF2-40B4-BE49-F238E27FC236}">
                <a16:creationId xmlns:a16="http://schemas.microsoft.com/office/drawing/2014/main" id="{393EFCDE-B059-6D10-3427-7F8654A6796A}"/>
              </a:ext>
            </a:extLst>
          </p:cNvPr>
          <p:cNvSpPr>
            <a:spLocks noGrp="1"/>
          </p:cNvSpPr>
          <p:nvPr>
            <p:ph type="body" sz="quarter" idx="10"/>
          </p:nvPr>
        </p:nvSpPr>
        <p:spPr/>
        <p:txBody>
          <a:bodyPr/>
          <a:lstStyle/>
          <a:p>
            <a:r>
              <a:rPr lang="en-US" sz="3600" b="1" dirty="0"/>
              <a:t>One Health Initiative</a:t>
            </a:r>
            <a:r>
              <a:rPr lang="en-US" sz="3600" dirty="0"/>
              <a:t> Autonomous pro bono Team</a:t>
            </a:r>
          </a:p>
          <a:p>
            <a:r>
              <a:rPr lang="en-US" sz="3600" b="1" dirty="0"/>
              <a:t>  </a:t>
            </a:r>
          </a:p>
        </p:txBody>
      </p:sp>
      <p:sp>
        <p:nvSpPr>
          <p:cNvPr id="12" name="Content">
            <a:extLst>
              <a:ext uri="{FF2B5EF4-FFF2-40B4-BE49-F238E27FC236}">
                <a16:creationId xmlns:a16="http://schemas.microsoft.com/office/drawing/2014/main" id="{490AF17E-EDD3-D38C-7431-084B54E36B15}"/>
              </a:ext>
            </a:extLst>
          </p:cNvPr>
          <p:cNvSpPr>
            <a:spLocks noGrp="1"/>
          </p:cNvSpPr>
          <p:nvPr>
            <p:ph type="body" sz="quarter" idx="12"/>
          </p:nvPr>
        </p:nvSpPr>
        <p:spPr>
          <a:xfrm>
            <a:off x="558799" y="1632927"/>
            <a:ext cx="11180764" cy="3837061"/>
          </a:xfrm>
        </p:spPr>
        <p:txBody>
          <a:bodyPr/>
          <a:lstStyle/>
          <a:p>
            <a:r>
              <a:rPr lang="en-US" sz="2200" dirty="0">
                <a:latin typeface="Bookman"/>
              </a:rPr>
              <a:t>Autonomous pro bono Team has championed the One Health movement since its inception.</a:t>
            </a:r>
          </a:p>
          <a:p>
            <a:pPr marL="0" indent="0">
              <a:buNone/>
            </a:pPr>
            <a:endParaRPr lang="en-US" sz="2200" dirty="0">
              <a:latin typeface="Bookman"/>
            </a:endParaRPr>
          </a:p>
          <a:p>
            <a:r>
              <a:rPr lang="en-US" sz="2200" dirty="0">
                <a:latin typeface="Bookman"/>
              </a:rPr>
              <a:t>Co-founded by Bruce Kaplan DVM, Dr. Laura Kahn MD, and Dr. Tom Monath MD.</a:t>
            </a:r>
          </a:p>
          <a:p>
            <a:pPr marL="0" indent="0">
              <a:buNone/>
            </a:pPr>
            <a:endParaRPr lang="en-US" sz="2200" dirty="0">
              <a:latin typeface="Bookman"/>
            </a:endParaRPr>
          </a:p>
          <a:p>
            <a:r>
              <a:rPr lang="en-US" sz="2200" dirty="0">
                <a:latin typeface="Bookman"/>
              </a:rPr>
              <a:t>Built a global information hub educating and connecting the One Health community.</a:t>
            </a:r>
          </a:p>
          <a:p>
            <a:pPr marL="0" indent="0">
              <a:buNone/>
            </a:pPr>
            <a:endParaRPr lang="en-US" sz="2200" dirty="0">
              <a:latin typeface="Bookman"/>
            </a:endParaRPr>
          </a:p>
          <a:p>
            <a:r>
              <a:rPr lang="en-US" sz="2200" dirty="0">
                <a:latin typeface="Bookman"/>
              </a:rPr>
              <a:t>Advanced global collaboration through two decades of leadership, partnerships, and advocacy.</a:t>
            </a:r>
          </a:p>
          <a:p>
            <a:pPr marL="0" indent="0">
              <a:buNone/>
            </a:pPr>
            <a:endParaRPr lang="en-US" sz="2200" dirty="0">
              <a:latin typeface="Bookman"/>
            </a:endParaRPr>
          </a:p>
          <a:p>
            <a:pPr marL="0" indent="0">
              <a:buNone/>
            </a:pPr>
            <a:endParaRPr lang="en-US" sz="2200" dirty="0">
              <a:latin typeface="Bookman"/>
            </a:endParaRPr>
          </a:p>
          <a:p>
            <a:pPr marL="0" indent="0">
              <a:buNone/>
            </a:pPr>
            <a:r>
              <a:rPr lang="en-US" sz="2400" b="1" dirty="0">
                <a:solidFill>
                  <a:schemeClr val="accent1">
                    <a:lumMod val="75000"/>
                    <a:lumOff val="25000"/>
                  </a:schemeClr>
                </a:solidFill>
                <a:latin typeface="Bookman"/>
              </a:rPr>
              <a:t>www.onehealthinitiative.com</a:t>
            </a:r>
          </a:p>
          <a:p>
            <a:pPr marL="0" indent="0">
              <a:buNone/>
            </a:pPr>
            <a:endParaRPr lang="en-US" sz="2200" dirty="0">
              <a:latin typeface="Bookman"/>
            </a:endParaRPr>
          </a:p>
        </p:txBody>
      </p:sp>
    </p:spTree>
    <p:extLst>
      <p:ext uri="{BB962C8B-B14F-4D97-AF65-F5344CB8AC3E}">
        <p14:creationId xmlns:p14="http://schemas.microsoft.com/office/powerpoint/2010/main" val="350440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FE6E5-E697-8C7C-C9D1-5704CA74BD60}"/>
            </a:ext>
          </a:extLst>
        </p:cNvPr>
        <p:cNvGrpSpPr/>
        <p:nvPr/>
      </p:nvGrpSpPr>
      <p:grpSpPr>
        <a:xfrm>
          <a:off x="0" y="0"/>
          <a:ext cx="0" cy="0"/>
          <a:chOff x="0" y="0"/>
          <a:chExt cx="0" cy="0"/>
        </a:xfrm>
      </p:grpSpPr>
      <p:sp>
        <p:nvSpPr>
          <p:cNvPr id="10" name="Title">
            <a:extLst>
              <a:ext uri="{FF2B5EF4-FFF2-40B4-BE49-F238E27FC236}">
                <a16:creationId xmlns:a16="http://schemas.microsoft.com/office/drawing/2014/main" id="{47F6D5D8-3BB8-0AA6-9488-0A6F924947B3}"/>
              </a:ext>
            </a:extLst>
          </p:cNvPr>
          <p:cNvSpPr>
            <a:spLocks noGrp="1"/>
          </p:cNvSpPr>
          <p:nvPr>
            <p:ph type="body" sz="quarter" idx="10"/>
          </p:nvPr>
        </p:nvSpPr>
        <p:spPr/>
        <p:txBody>
          <a:bodyPr/>
          <a:lstStyle/>
          <a:p>
            <a:r>
              <a:rPr lang="en-US" b="1" dirty="0"/>
              <a:t>Scope of One Health</a:t>
            </a:r>
          </a:p>
        </p:txBody>
      </p:sp>
      <p:sp>
        <p:nvSpPr>
          <p:cNvPr id="12" name="Content">
            <a:extLst>
              <a:ext uri="{FF2B5EF4-FFF2-40B4-BE49-F238E27FC236}">
                <a16:creationId xmlns:a16="http://schemas.microsoft.com/office/drawing/2014/main" id="{49F1539D-6C99-6223-2CE7-B71BA94159BF}"/>
              </a:ext>
            </a:extLst>
          </p:cNvPr>
          <p:cNvSpPr>
            <a:spLocks noGrp="1"/>
          </p:cNvSpPr>
          <p:nvPr>
            <p:ph type="body" sz="quarter" idx="12"/>
          </p:nvPr>
        </p:nvSpPr>
        <p:spPr>
          <a:xfrm>
            <a:off x="269428" y="1846961"/>
            <a:ext cx="4671568" cy="3657600"/>
          </a:xfrm>
        </p:spPr>
        <p:txBody>
          <a:bodyPr/>
          <a:lstStyle/>
          <a:p>
            <a:r>
              <a:rPr lang="en-US" sz="2000" dirty="0">
                <a:latin typeface="Bookman"/>
              </a:rPr>
              <a:t>Health challenges are becoming more disruptive and complex</a:t>
            </a:r>
          </a:p>
          <a:p>
            <a:pPr marL="0" indent="0">
              <a:buNone/>
            </a:pPr>
            <a:endParaRPr lang="en-US" sz="2000" dirty="0">
              <a:latin typeface="Bookman"/>
            </a:endParaRPr>
          </a:p>
          <a:p>
            <a:r>
              <a:rPr lang="en-US" sz="2000" dirty="0">
                <a:latin typeface="Bookman"/>
              </a:rPr>
              <a:t>Education and workforce are the focal point of our responsibility</a:t>
            </a:r>
          </a:p>
          <a:p>
            <a:pPr marL="0" indent="0">
              <a:buNone/>
            </a:pPr>
            <a:endParaRPr lang="en-US" sz="2000" dirty="0">
              <a:latin typeface="Bookman"/>
            </a:endParaRPr>
          </a:p>
          <a:p>
            <a:r>
              <a:rPr lang="en-US" sz="2000" dirty="0">
                <a:latin typeface="Bookman"/>
              </a:rPr>
              <a:t>COVID-19 demonstrated how challenging a global One Health scenario can be.</a:t>
            </a:r>
          </a:p>
          <a:p>
            <a:pPr marL="0" indent="0">
              <a:buNone/>
            </a:pPr>
            <a:endParaRPr lang="en-US" sz="2000" dirty="0">
              <a:latin typeface="Bookman"/>
            </a:endParaRPr>
          </a:p>
          <a:p>
            <a:r>
              <a:rPr lang="en-US" sz="2000" dirty="0">
                <a:latin typeface="Bookman"/>
              </a:rPr>
              <a:t>Reinforces need for local-to-global One Health coordination, communication, and collaboration.</a:t>
            </a:r>
          </a:p>
        </p:txBody>
      </p:sp>
      <p:sp>
        <p:nvSpPr>
          <p:cNvPr id="2" name="Subtopic">
            <a:extLst>
              <a:ext uri="{FF2B5EF4-FFF2-40B4-BE49-F238E27FC236}">
                <a16:creationId xmlns:a16="http://schemas.microsoft.com/office/drawing/2014/main" id="{84675385-E197-4A04-6019-6EEE3916365B}"/>
              </a:ext>
            </a:extLst>
          </p:cNvPr>
          <p:cNvSpPr>
            <a:spLocks noGrp="1"/>
          </p:cNvSpPr>
          <p:nvPr>
            <p:ph type="body" sz="quarter" idx="11"/>
          </p:nvPr>
        </p:nvSpPr>
        <p:spPr>
          <a:xfrm>
            <a:off x="558800" y="990600"/>
            <a:ext cx="10997693" cy="533400"/>
          </a:xfrm>
        </p:spPr>
        <p:txBody>
          <a:bodyPr/>
          <a:lstStyle/>
          <a:p>
            <a:r>
              <a:rPr lang="en-US" b="1" dirty="0"/>
              <a:t>Looking to the Future</a:t>
            </a:r>
          </a:p>
        </p:txBody>
      </p:sp>
      <p:pic>
        <p:nvPicPr>
          <p:cNvPr id="5" name="Picture 4">
            <a:extLst>
              <a:ext uri="{FF2B5EF4-FFF2-40B4-BE49-F238E27FC236}">
                <a16:creationId xmlns:a16="http://schemas.microsoft.com/office/drawing/2014/main" id="{8F09040E-B99B-314A-4236-133537EA6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4336" y="856846"/>
            <a:ext cx="7086745" cy="5284686"/>
          </a:xfrm>
          <a:prstGeom prst="rect">
            <a:avLst/>
          </a:prstGeom>
        </p:spPr>
      </p:pic>
    </p:spTree>
    <p:extLst>
      <p:ext uri="{BB962C8B-B14F-4D97-AF65-F5344CB8AC3E}">
        <p14:creationId xmlns:p14="http://schemas.microsoft.com/office/powerpoint/2010/main" val="2051918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794FC0-69C6-02BF-ABC9-0BABC8CA975A}"/>
              </a:ext>
            </a:extLst>
          </p:cNvPr>
          <p:cNvSpPr>
            <a:spLocks noGrp="1"/>
          </p:cNvSpPr>
          <p:nvPr>
            <p:ph type="body" sz="quarter" idx="10"/>
          </p:nvPr>
        </p:nvSpPr>
        <p:spPr/>
        <p:txBody>
          <a:bodyPr/>
          <a:lstStyle/>
          <a:p>
            <a:r>
              <a:rPr lang="en-US" dirty="0"/>
              <a:t>Scope of One Health</a:t>
            </a:r>
          </a:p>
        </p:txBody>
      </p:sp>
      <p:sp>
        <p:nvSpPr>
          <p:cNvPr id="3" name="Text Placeholder 2">
            <a:extLst>
              <a:ext uri="{FF2B5EF4-FFF2-40B4-BE49-F238E27FC236}">
                <a16:creationId xmlns:a16="http://schemas.microsoft.com/office/drawing/2014/main" id="{4CBF4DB6-9A23-6ECD-ABF3-B8C2034C7FDF}"/>
              </a:ext>
            </a:extLst>
          </p:cNvPr>
          <p:cNvSpPr>
            <a:spLocks noGrp="1"/>
          </p:cNvSpPr>
          <p:nvPr>
            <p:ph type="body" sz="quarter" idx="11"/>
          </p:nvPr>
        </p:nvSpPr>
        <p:spPr/>
        <p:txBody>
          <a:bodyPr/>
          <a:lstStyle/>
          <a:p>
            <a:r>
              <a:rPr lang="en-US" b="1" dirty="0"/>
              <a:t>Collaborative Leadership</a:t>
            </a:r>
          </a:p>
        </p:txBody>
      </p:sp>
      <p:sp>
        <p:nvSpPr>
          <p:cNvPr id="4" name="Text Placeholder 3">
            <a:extLst>
              <a:ext uri="{FF2B5EF4-FFF2-40B4-BE49-F238E27FC236}">
                <a16:creationId xmlns:a16="http://schemas.microsoft.com/office/drawing/2014/main" id="{B09A63A4-C593-21B0-1D50-D40BEC6F9E2C}"/>
              </a:ext>
            </a:extLst>
          </p:cNvPr>
          <p:cNvSpPr>
            <a:spLocks noGrp="1"/>
          </p:cNvSpPr>
          <p:nvPr>
            <p:ph type="body" sz="quarter" idx="12"/>
          </p:nvPr>
        </p:nvSpPr>
        <p:spPr>
          <a:xfrm>
            <a:off x="558800" y="1746376"/>
            <a:ext cx="5293360" cy="4526407"/>
          </a:xfrm>
        </p:spPr>
        <p:txBody>
          <a:bodyPr/>
          <a:lstStyle/>
          <a:p>
            <a:pPr>
              <a:lnSpc>
                <a:spcPct val="150000"/>
              </a:lnSpc>
              <a:buFont typeface="Wingdings" panose="05000000000000000000" pitchFamily="2" charset="2"/>
              <a:buChar char="§"/>
            </a:pPr>
            <a:r>
              <a:rPr lang="en-US" sz="2400" dirty="0">
                <a:latin typeface="Bookman"/>
              </a:rPr>
              <a:t> Human Health</a:t>
            </a:r>
          </a:p>
          <a:p>
            <a:pPr>
              <a:lnSpc>
                <a:spcPct val="150000"/>
              </a:lnSpc>
              <a:buFont typeface="Wingdings" panose="05000000000000000000" pitchFamily="2" charset="2"/>
              <a:buChar char="§"/>
            </a:pPr>
            <a:r>
              <a:rPr lang="en-US" sz="2400" dirty="0">
                <a:latin typeface="Bookman"/>
              </a:rPr>
              <a:t> Animal Health</a:t>
            </a:r>
          </a:p>
          <a:p>
            <a:pPr>
              <a:lnSpc>
                <a:spcPct val="150000"/>
              </a:lnSpc>
              <a:buFont typeface="Wingdings" panose="05000000000000000000" pitchFamily="2" charset="2"/>
              <a:buChar char="§"/>
            </a:pPr>
            <a:r>
              <a:rPr lang="en-US" sz="2400" dirty="0">
                <a:latin typeface="Bookman"/>
              </a:rPr>
              <a:t> Environmental Health</a:t>
            </a:r>
          </a:p>
          <a:p>
            <a:pPr>
              <a:lnSpc>
                <a:spcPct val="150000"/>
              </a:lnSpc>
              <a:buFont typeface="Wingdings" panose="05000000000000000000" pitchFamily="2" charset="2"/>
              <a:buChar char="§"/>
            </a:pPr>
            <a:r>
              <a:rPr lang="en-US" sz="2400" dirty="0">
                <a:latin typeface="Bookman"/>
              </a:rPr>
              <a:t> Other Related Disciplines</a:t>
            </a:r>
          </a:p>
        </p:txBody>
      </p:sp>
      <p:pic>
        <p:nvPicPr>
          <p:cNvPr id="9" name="Picture 8">
            <a:extLst>
              <a:ext uri="{FF2B5EF4-FFF2-40B4-BE49-F238E27FC236}">
                <a16:creationId xmlns:a16="http://schemas.microsoft.com/office/drawing/2014/main" id="{0C8A7934-AB5D-E6C8-EBC7-F0B6922F1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4336" y="856846"/>
            <a:ext cx="7086745" cy="5284686"/>
          </a:xfrm>
          <a:prstGeom prst="rect">
            <a:avLst/>
          </a:prstGeom>
        </p:spPr>
      </p:pic>
    </p:spTree>
    <p:extLst>
      <p:ext uri="{BB962C8B-B14F-4D97-AF65-F5344CB8AC3E}">
        <p14:creationId xmlns:p14="http://schemas.microsoft.com/office/powerpoint/2010/main" val="1701648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t>Collaborative Responsibility</a:t>
            </a:r>
          </a:p>
        </p:txBody>
      </p:sp>
      <p:sp>
        <p:nvSpPr>
          <p:cNvPr id="4" name="Content">
            <a:extLst>
              <a:ext uri="{FF2B5EF4-FFF2-40B4-BE49-F238E27FC236}">
                <a16:creationId xmlns:a16="http://schemas.microsoft.com/office/drawing/2014/main" id="{C4C950A5-1019-18E7-1D09-B13040763CEC}"/>
              </a:ext>
            </a:extLst>
          </p:cNvPr>
          <p:cNvSpPr txBox="1">
            <a:spLocks/>
          </p:cNvSpPr>
          <p:nvPr/>
        </p:nvSpPr>
        <p:spPr>
          <a:xfrm>
            <a:off x="2926384" y="1678395"/>
            <a:ext cx="10823575" cy="3657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8788" indent="-458788">
              <a:buFont typeface="Wingdings" panose="05000000000000000000" pitchFamily="2" charset="2"/>
              <a:buChar char="§"/>
            </a:pPr>
            <a:r>
              <a:rPr lang="en-US" sz="4800" b="1" dirty="0">
                <a:latin typeface="Bookman"/>
              </a:rPr>
              <a:t>Our Value</a:t>
            </a:r>
          </a:p>
          <a:p>
            <a:pPr marL="0" indent="0">
              <a:buNone/>
            </a:pPr>
            <a:endParaRPr lang="en-US" sz="4400" b="1" dirty="0">
              <a:latin typeface="Bookman"/>
            </a:endParaRPr>
          </a:p>
          <a:p>
            <a:pPr marL="458788" indent="-458788">
              <a:buFont typeface="Wingdings" panose="05000000000000000000" pitchFamily="2" charset="2"/>
              <a:buChar char="§"/>
            </a:pPr>
            <a:r>
              <a:rPr lang="en-US" sz="4800" b="1" dirty="0">
                <a:latin typeface="Bookman"/>
              </a:rPr>
              <a:t>Our Responsibility</a:t>
            </a:r>
          </a:p>
        </p:txBody>
      </p:sp>
      <p:sp>
        <p:nvSpPr>
          <p:cNvPr id="7" name="Subtopic">
            <a:extLst>
              <a:ext uri="{FF2B5EF4-FFF2-40B4-BE49-F238E27FC236}">
                <a16:creationId xmlns:a16="http://schemas.microsoft.com/office/drawing/2014/main" id="{15DC22AD-F48D-A672-74BE-65716C5D0BAD}"/>
              </a:ext>
            </a:extLst>
          </p:cNvPr>
          <p:cNvSpPr>
            <a:spLocks noGrp="1"/>
          </p:cNvSpPr>
          <p:nvPr>
            <p:ph type="body" sz="quarter" idx="11"/>
          </p:nvPr>
        </p:nvSpPr>
        <p:spPr>
          <a:xfrm>
            <a:off x="266191" y="4982045"/>
            <a:ext cx="11633201" cy="533400"/>
          </a:xfrm>
        </p:spPr>
        <p:txBody>
          <a:bodyPr/>
          <a:lstStyle/>
          <a:p>
            <a:pPr algn="ctr"/>
            <a:r>
              <a:rPr lang="en-US" b="1" dirty="0"/>
              <a:t>Renew our commitment to assume our collaborative responsibility &amp; to protect and promote our immeasurable value  </a:t>
            </a:r>
          </a:p>
        </p:txBody>
      </p:sp>
    </p:spTree>
    <p:extLst>
      <p:ext uri="{BB962C8B-B14F-4D97-AF65-F5344CB8AC3E}">
        <p14:creationId xmlns:p14="http://schemas.microsoft.com/office/powerpoint/2010/main" val="3966910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C1D214-2ACA-54B3-0D63-6128D5C3C5FD}"/>
              </a:ext>
            </a:extLst>
          </p:cNvPr>
          <p:cNvSpPr>
            <a:spLocks noGrp="1"/>
          </p:cNvSpPr>
          <p:nvPr>
            <p:ph type="body" sz="quarter" idx="10"/>
          </p:nvPr>
        </p:nvSpPr>
        <p:spPr>
          <a:xfrm>
            <a:off x="493775" y="725424"/>
            <a:ext cx="6528817" cy="4450080"/>
          </a:xfrm>
        </p:spPr>
        <p:txBody>
          <a:bodyPr/>
          <a:lstStyle/>
          <a:p>
            <a:pPr algn="ctr"/>
            <a:endParaRPr lang="en-US" sz="3200" dirty="0">
              <a:latin typeface="Bookman"/>
            </a:endParaRPr>
          </a:p>
          <a:p>
            <a:pPr algn="ctr"/>
            <a:r>
              <a:rPr lang="en-US" sz="3200" dirty="0">
                <a:latin typeface="Bookman"/>
              </a:rPr>
              <a:t>ONE HEALTH</a:t>
            </a:r>
          </a:p>
          <a:p>
            <a:pPr algn="ctr"/>
            <a:r>
              <a:rPr lang="en-US" sz="3200" dirty="0">
                <a:latin typeface="Bookman"/>
              </a:rPr>
              <a:t>World Health Through Collaboration</a:t>
            </a:r>
          </a:p>
          <a:p>
            <a:pPr algn="ctr"/>
            <a:endParaRPr lang="en-US" sz="3200" dirty="0">
              <a:latin typeface="Bookman"/>
            </a:endParaRPr>
          </a:p>
          <a:p>
            <a:pPr algn="ctr"/>
            <a:r>
              <a:rPr lang="en-US" sz="3200" dirty="0">
                <a:latin typeface="Bookman"/>
              </a:rPr>
              <a:t>“CARRY ON”</a:t>
            </a:r>
          </a:p>
          <a:p>
            <a:pPr algn="ctr"/>
            <a:endParaRPr lang="en-US" sz="3200" dirty="0">
              <a:latin typeface="Bookman"/>
            </a:endParaRPr>
          </a:p>
          <a:p>
            <a:pPr algn="ctr"/>
            <a:r>
              <a:rPr lang="en-US" sz="3200" i="1" dirty="0">
                <a:latin typeface="Bookman"/>
              </a:rPr>
              <a:t>Dr. James H. Steele</a:t>
            </a:r>
          </a:p>
          <a:p>
            <a:pPr algn="ctr"/>
            <a:r>
              <a:rPr lang="en-US" sz="3200" i="1" dirty="0">
                <a:latin typeface="Bookman"/>
              </a:rPr>
              <a:t>Father of Veterinary Public Health</a:t>
            </a:r>
          </a:p>
        </p:txBody>
      </p:sp>
      <p:pic>
        <p:nvPicPr>
          <p:cNvPr id="6" name="Picture 5">
            <a:extLst>
              <a:ext uri="{FF2B5EF4-FFF2-40B4-BE49-F238E27FC236}">
                <a16:creationId xmlns:a16="http://schemas.microsoft.com/office/drawing/2014/main" id="{F9089400-1FE8-7C36-D164-36E4BE5B0B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8344" y="423672"/>
            <a:ext cx="3820037" cy="5727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7577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losing Quote"/>
          <p:cNvSpPr>
            <a:spLocks noGrp="1"/>
          </p:cNvSpPr>
          <p:nvPr/>
        </p:nvSpPr>
        <p:spPr>
          <a:xfrm>
            <a:off x="558800" y="809138"/>
            <a:ext cx="7672275" cy="2624470"/>
          </a:xfrm>
          <a:prstGeom prst="rect">
            <a:avLst/>
          </a:prstGeom>
          <a:noFill/>
        </p:spPr>
        <p:txBody>
          <a:bodyPr rtlCol="0" anchor="t">
            <a:normAutofit lnSpcReduction="10000"/>
          </a:bodyPr>
          <a:lstStyle/>
          <a:p>
            <a:pPr>
              <a:spcAft>
                <a:spcPts val="1200"/>
              </a:spcAft>
            </a:pPr>
            <a:r>
              <a:rPr lang="en-US" sz="2800" i="1" dirty="0">
                <a:solidFill>
                  <a:srgbClr val="FFFFFF"/>
                </a:solidFill>
              </a:rPr>
              <a:t>By working together with new and enhanced collaborative leadership, we can convert our 21st century challenges into opportunities.</a:t>
            </a:r>
          </a:p>
          <a:p>
            <a:pPr>
              <a:spcAft>
                <a:spcPts val="600"/>
              </a:spcAft>
            </a:pPr>
            <a:r>
              <a:rPr lang="en-US" sz="4400" b="1" dirty="0">
                <a:solidFill>
                  <a:srgbClr val="8DC63F"/>
                </a:solidFill>
              </a:rPr>
              <a:t>“Carry On!”</a:t>
            </a:r>
          </a:p>
          <a:p>
            <a:r>
              <a:rPr lang="en-US" sz="2400" i="1" dirty="0">
                <a:solidFill>
                  <a:srgbClr val="FFFFFF"/>
                </a:solidFill>
              </a:rPr>
              <a:t>— James H. Steele, Father of Veterinary Public Health</a:t>
            </a:r>
          </a:p>
        </p:txBody>
      </p:sp>
      <p:sp>
        <p:nvSpPr>
          <p:cNvPr id="20" name="Kicker"/>
          <p:cNvSpPr>
            <a:spLocks noGrp="1"/>
          </p:cNvSpPr>
          <p:nvPr>
            <p:ph type="body" sz="quarter" idx="20"/>
          </p:nvPr>
        </p:nvSpPr>
        <p:spPr/>
        <p:txBody>
          <a:bodyPr/>
          <a:lstStyle/>
          <a:p>
            <a:r>
              <a:rPr lang="en-US" b="1" dirty="0"/>
              <a:t>World Health Through Collaboration</a:t>
            </a:r>
          </a:p>
        </p:txBody>
      </p:sp>
      <p:sp>
        <p:nvSpPr>
          <p:cNvPr id="19" name="Section Title"/>
          <p:cNvSpPr>
            <a:spLocks noGrp="1"/>
          </p:cNvSpPr>
          <p:nvPr>
            <p:ph type="body" sz="quarter" idx="19"/>
          </p:nvPr>
        </p:nvSpPr>
        <p:spPr/>
        <p:txBody>
          <a:bodyPr/>
          <a:lstStyle/>
          <a:p>
            <a:r>
              <a:rPr lang="en-US" b="1" dirty="0"/>
              <a:t>ONE HEALTH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508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cs typeface="Arial" panose="020B0604020202020204" pitchFamily="34" charset="0"/>
              </a:rPr>
              <a:t>Doctor of Veterinary Medicine</a:t>
            </a:r>
          </a:p>
        </p:txBody>
      </p:sp>
      <p:sp>
        <p:nvSpPr>
          <p:cNvPr id="14" name="Content"/>
          <p:cNvSpPr>
            <a:spLocks noGrp="1"/>
          </p:cNvSpPr>
          <p:nvPr>
            <p:ph type="body" sz="quarter" idx="14"/>
          </p:nvPr>
        </p:nvSpPr>
        <p:spPr>
          <a:xfrm>
            <a:off x="766611" y="1793875"/>
            <a:ext cx="5781675" cy="4149725"/>
          </a:xfrm>
        </p:spPr>
        <p:txBody>
          <a:bodyPr/>
          <a:lstStyle/>
          <a:p>
            <a:pPr marL="458788" indent="-458788">
              <a:buFont typeface="Wingdings" panose="05000000000000000000" pitchFamily="2" charset="2"/>
              <a:buChar char="§"/>
            </a:pPr>
            <a:r>
              <a:rPr lang="en-US" sz="3600" b="1" dirty="0">
                <a:latin typeface="Bookman"/>
              </a:rPr>
              <a:t>VALUE</a:t>
            </a:r>
          </a:p>
          <a:p>
            <a:pPr marL="458788" indent="-458788">
              <a:buFont typeface="Wingdings" panose="05000000000000000000" pitchFamily="2" charset="2"/>
              <a:buChar char="§"/>
            </a:pPr>
            <a:endParaRPr lang="en-US" sz="4000" b="1" dirty="0">
              <a:latin typeface="Bookman"/>
            </a:endParaRPr>
          </a:p>
          <a:p>
            <a:pPr marL="458788" indent="-458788">
              <a:buFont typeface="Wingdings" panose="05000000000000000000" pitchFamily="2" charset="2"/>
              <a:buChar char="§"/>
            </a:pPr>
            <a:r>
              <a:rPr lang="en-US" sz="3600" b="1" dirty="0">
                <a:latin typeface="Bookman"/>
              </a:rPr>
              <a:t>RESPONSIBILITY</a:t>
            </a:r>
          </a:p>
        </p:txBody>
      </p:sp>
      <p:pic>
        <p:nvPicPr>
          <p:cNvPr id="20" name="Graduation"/>
          <p:cNvPicPr>
            <a:picLocks noChangeAspect="1"/>
          </p:cNvPicPr>
          <p:nvPr/>
        </p:nvPicPr>
        <p:blipFill>
          <a:blip r:embed="rId2"/>
          <a:stretch>
            <a:fillRect/>
          </a:stretch>
        </p:blipFill>
        <p:spPr>
          <a:xfrm>
            <a:off x="7160654" y="1228858"/>
            <a:ext cx="3474238" cy="4872408"/>
          </a:xfrm>
          <a:prstGeom prst="rect">
            <a:avLst/>
          </a:prstGeom>
          <a:ln>
            <a:noFill/>
          </a:ln>
          <a:effectLst>
            <a:softEdge rad="112500"/>
          </a:effectLst>
        </p:spPr>
      </p:pic>
    </p:spTree>
    <p:extLst>
      <p:ext uri="{BB962C8B-B14F-4D97-AF65-F5344CB8AC3E}">
        <p14:creationId xmlns:p14="http://schemas.microsoft.com/office/powerpoint/2010/main" val="50114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t>2026 AVMA Convention</a:t>
            </a:r>
          </a:p>
        </p:txBody>
      </p:sp>
      <p:sp>
        <p:nvSpPr>
          <p:cNvPr id="12" name="Content"/>
          <p:cNvSpPr>
            <a:spLocks noGrp="1"/>
          </p:cNvSpPr>
          <p:nvPr>
            <p:ph type="body" sz="quarter" idx="12"/>
          </p:nvPr>
        </p:nvSpPr>
        <p:spPr>
          <a:xfrm>
            <a:off x="1637080" y="1825823"/>
            <a:ext cx="10823575" cy="3657600"/>
          </a:xfrm>
        </p:spPr>
        <p:txBody>
          <a:bodyPr/>
          <a:lstStyle/>
          <a:p>
            <a:pPr marL="458788" indent="-458788">
              <a:buFont typeface="Wingdings" panose="05000000000000000000" pitchFamily="2" charset="2"/>
              <a:buChar char="§"/>
            </a:pPr>
            <a:r>
              <a:rPr lang="en-US" sz="4000" b="1" dirty="0">
                <a:latin typeface="Bookman"/>
              </a:rPr>
              <a:t>Enhance Interdisciplinary Partnership</a:t>
            </a:r>
          </a:p>
          <a:p>
            <a:pPr marL="458788" indent="-458788">
              <a:buFont typeface="Wingdings" panose="05000000000000000000" pitchFamily="2" charset="2"/>
              <a:buChar char="§"/>
            </a:pPr>
            <a:endParaRPr lang="en-US" sz="4000" b="1" dirty="0">
              <a:latin typeface="Bookman"/>
            </a:endParaRPr>
          </a:p>
          <a:p>
            <a:pPr marL="458788" indent="-458788">
              <a:buFont typeface="Wingdings" panose="05000000000000000000" pitchFamily="2" charset="2"/>
              <a:buChar char="§"/>
            </a:pPr>
            <a:r>
              <a:rPr lang="en-US" sz="4000" b="1" dirty="0">
                <a:latin typeface="Bookman"/>
              </a:rPr>
              <a:t>Our Value?</a:t>
            </a:r>
          </a:p>
          <a:p>
            <a:pPr marL="458788" indent="-458788">
              <a:buFont typeface="Wingdings" panose="05000000000000000000" pitchFamily="2" charset="2"/>
              <a:buChar char="§"/>
            </a:pPr>
            <a:endParaRPr lang="en-US" sz="4000" b="1" dirty="0">
              <a:latin typeface="Bookman"/>
            </a:endParaRPr>
          </a:p>
          <a:p>
            <a:pPr marL="458788" indent="-458788">
              <a:buFont typeface="Wingdings" panose="05000000000000000000" pitchFamily="2" charset="2"/>
              <a:buChar char="§"/>
            </a:pPr>
            <a:r>
              <a:rPr lang="en-US" sz="4000" b="1" dirty="0">
                <a:latin typeface="Bookman"/>
              </a:rPr>
              <a:t>Our Responsibility?</a:t>
            </a:r>
          </a:p>
        </p:txBody>
      </p:sp>
    </p:spTree>
    <p:extLst>
      <p:ext uri="{BB962C8B-B14F-4D97-AF65-F5344CB8AC3E}">
        <p14:creationId xmlns:p14="http://schemas.microsoft.com/office/powerpoint/2010/main" val="206149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E122F0-7698-F193-EA57-3DF686CAC3B6}"/>
              </a:ext>
            </a:extLst>
          </p:cNvPr>
          <p:cNvSpPr>
            <a:spLocks noGrp="1"/>
          </p:cNvSpPr>
          <p:nvPr>
            <p:ph type="body" sz="quarter" idx="10"/>
          </p:nvPr>
        </p:nvSpPr>
        <p:spPr/>
        <p:txBody>
          <a:bodyPr/>
          <a:lstStyle/>
          <a:p>
            <a:r>
              <a:rPr lang="en-US" dirty="0">
                <a:cs typeface="Arial" panose="020B0604020202020204" pitchFamily="34" charset="0"/>
              </a:rPr>
              <a:t>Value and Responsibility</a:t>
            </a:r>
          </a:p>
        </p:txBody>
      </p:sp>
      <p:sp>
        <p:nvSpPr>
          <p:cNvPr id="3" name="Text Placeholder 2">
            <a:extLst>
              <a:ext uri="{FF2B5EF4-FFF2-40B4-BE49-F238E27FC236}">
                <a16:creationId xmlns:a16="http://schemas.microsoft.com/office/drawing/2014/main" id="{4E2C2AA0-9DC8-40AD-9AA5-FE166DBDB28F}"/>
              </a:ext>
            </a:extLst>
          </p:cNvPr>
          <p:cNvSpPr>
            <a:spLocks noGrp="1"/>
          </p:cNvSpPr>
          <p:nvPr>
            <p:ph type="body" sz="quarter" idx="11"/>
          </p:nvPr>
        </p:nvSpPr>
        <p:spPr>
          <a:xfrm>
            <a:off x="558800" y="990600"/>
            <a:ext cx="11163808" cy="533400"/>
          </a:xfrm>
        </p:spPr>
        <p:txBody>
          <a:bodyPr/>
          <a:lstStyle/>
          <a:p>
            <a:r>
              <a:rPr lang="en-US" b="1" dirty="0">
                <a:cs typeface="Arial" panose="020B0604020202020204" pitchFamily="34" charset="0"/>
              </a:rPr>
              <a:t>Life Commitment</a:t>
            </a:r>
          </a:p>
          <a:p>
            <a:pPr algn="ctr"/>
            <a:endParaRPr lang="en-US" dirty="0">
              <a:cs typeface="Arial" panose="020B0604020202020204" pitchFamily="34" charset="0"/>
            </a:endParaRPr>
          </a:p>
        </p:txBody>
      </p:sp>
      <p:sp>
        <p:nvSpPr>
          <p:cNvPr id="4" name="Text Placeholder 3">
            <a:extLst>
              <a:ext uri="{FF2B5EF4-FFF2-40B4-BE49-F238E27FC236}">
                <a16:creationId xmlns:a16="http://schemas.microsoft.com/office/drawing/2014/main" id="{FD17FDDC-E4DD-BA39-F594-AFA215FFC864}"/>
              </a:ext>
            </a:extLst>
          </p:cNvPr>
          <p:cNvSpPr>
            <a:spLocks noGrp="1"/>
          </p:cNvSpPr>
          <p:nvPr>
            <p:ph type="body" sz="quarter" idx="12"/>
          </p:nvPr>
        </p:nvSpPr>
        <p:spPr>
          <a:xfrm>
            <a:off x="386182" y="2020824"/>
            <a:ext cx="10823575" cy="3389871"/>
          </a:xfrm>
        </p:spPr>
        <p:txBody>
          <a:bodyPr/>
          <a:lstStyle/>
          <a:p>
            <a:pPr marL="0" indent="0">
              <a:buNone/>
            </a:pPr>
            <a:r>
              <a:rPr lang="en-US" sz="3200" dirty="0">
                <a:latin typeface="Bookman"/>
              </a:rPr>
              <a:t>                    Infinite </a:t>
            </a:r>
            <a:r>
              <a:rPr lang="en-US" sz="3200" b="1" dirty="0">
                <a:latin typeface="Bookman"/>
              </a:rPr>
              <a:t>Gratitude</a:t>
            </a:r>
            <a:r>
              <a:rPr lang="en-US" sz="3200" dirty="0">
                <a:latin typeface="Bookman"/>
              </a:rPr>
              <a:t> for all things </a:t>
            </a:r>
            <a:r>
              <a:rPr lang="en-US" sz="3200" b="1" dirty="0">
                <a:latin typeface="Bookman"/>
              </a:rPr>
              <a:t>Past</a:t>
            </a:r>
          </a:p>
          <a:p>
            <a:pPr marL="0" indent="0">
              <a:buNone/>
            </a:pPr>
            <a:endParaRPr lang="en-US" sz="3200" b="1" dirty="0">
              <a:latin typeface="Bookman"/>
            </a:endParaRPr>
          </a:p>
          <a:p>
            <a:pPr marL="0" indent="0">
              <a:buNone/>
            </a:pPr>
            <a:r>
              <a:rPr lang="en-US" sz="3200" b="1" dirty="0">
                <a:latin typeface="Bookman"/>
              </a:rPr>
              <a:t>                    </a:t>
            </a:r>
            <a:r>
              <a:rPr lang="en-US" sz="3200" dirty="0">
                <a:latin typeface="Bookman"/>
              </a:rPr>
              <a:t>Infinite </a:t>
            </a:r>
            <a:r>
              <a:rPr lang="en-US" sz="3200" b="1" dirty="0">
                <a:latin typeface="Bookman"/>
              </a:rPr>
              <a:t>Service</a:t>
            </a:r>
            <a:r>
              <a:rPr lang="en-US" sz="3200" dirty="0">
                <a:latin typeface="Bookman"/>
              </a:rPr>
              <a:t> towards all things </a:t>
            </a:r>
            <a:r>
              <a:rPr lang="en-US" sz="3200" b="1" dirty="0">
                <a:latin typeface="Bookman"/>
              </a:rPr>
              <a:t>Present</a:t>
            </a:r>
          </a:p>
          <a:p>
            <a:pPr marL="0" indent="0" algn="ctr">
              <a:buNone/>
            </a:pPr>
            <a:endParaRPr lang="en-US" sz="3200" dirty="0">
              <a:latin typeface="Bookman"/>
            </a:endParaRPr>
          </a:p>
          <a:p>
            <a:pPr marL="0" indent="0" algn="ctr">
              <a:buNone/>
            </a:pPr>
            <a:r>
              <a:rPr lang="en-US" sz="3200" dirty="0">
                <a:latin typeface="Bookman"/>
              </a:rPr>
              <a:t>         Infinite </a:t>
            </a:r>
            <a:r>
              <a:rPr lang="en-US" sz="3200" b="1" dirty="0">
                <a:latin typeface="Bookman"/>
              </a:rPr>
              <a:t>Responsibility</a:t>
            </a:r>
            <a:r>
              <a:rPr lang="en-US" sz="3200" dirty="0">
                <a:latin typeface="Bookman"/>
              </a:rPr>
              <a:t> towards all things </a:t>
            </a:r>
            <a:r>
              <a:rPr lang="en-US" sz="3200" b="1" dirty="0">
                <a:latin typeface="Bookman"/>
              </a:rPr>
              <a:t>Future</a:t>
            </a:r>
          </a:p>
        </p:txBody>
      </p:sp>
      <p:sp>
        <p:nvSpPr>
          <p:cNvPr id="6" name="Rectangle 8">
            <a:extLst>
              <a:ext uri="{FF2B5EF4-FFF2-40B4-BE49-F238E27FC236}">
                <a16:creationId xmlns:a16="http://schemas.microsoft.com/office/drawing/2014/main" id="{289C90B4-B429-53C1-0FCD-81537C08BFBD}"/>
              </a:ext>
            </a:extLst>
          </p:cNvPr>
          <p:cNvSpPr txBox="1">
            <a:spLocks noChangeArrowheads="1"/>
          </p:cNvSpPr>
          <p:nvPr/>
        </p:nvSpPr>
        <p:spPr>
          <a:xfrm>
            <a:off x="6532585" y="5317391"/>
            <a:ext cx="3767327" cy="8085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r>
              <a:rPr lang="en-US" altLang="en-US" sz="2400" i="1" dirty="0">
                <a:latin typeface="Times New Roman" panose="02020603050405020304" pitchFamily="18" charset="0"/>
              </a:rPr>
              <a:t>Huston Smith, Philosopher</a:t>
            </a:r>
          </a:p>
        </p:txBody>
      </p:sp>
    </p:spTree>
    <p:extLst>
      <p:ext uri="{BB962C8B-B14F-4D97-AF65-F5344CB8AC3E}">
        <p14:creationId xmlns:p14="http://schemas.microsoft.com/office/powerpoint/2010/main" val="388449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2C999-CD6C-5C55-528D-D6DCAEFA0634}"/>
              </a:ext>
            </a:extLst>
          </p:cNvPr>
          <p:cNvSpPr>
            <a:spLocks noGrp="1"/>
          </p:cNvSpPr>
          <p:nvPr>
            <p:ph type="body" sz="quarter" idx="10"/>
          </p:nvPr>
        </p:nvSpPr>
        <p:spPr/>
        <p:txBody>
          <a:bodyPr/>
          <a:lstStyle/>
          <a:p>
            <a:r>
              <a:rPr lang="en-US" dirty="0">
                <a:cs typeface="Arial" panose="020B0604020202020204" pitchFamily="34" charset="0"/>
              </a:rPr>
              <a:t>Value and Responsibility</a:t>
            </a:r>
          </a:p>
          <a:p>
            <a:endParaRPr lang="en-US" dirty="0">
              <a:cs typeface="Arial" panose="020B0604020202020204" pitchFamily="34" charset="0"/>
            </a:endParaRPr>
          </a:p>
        </p:txBody>
      </p:sp>
      <p:sp>
        <p:nvSpPr>
          <p:cNvPr id="3" name="Text Placeholder 2">
            <a:extLst>
              <a:ext uri="{FF2B5EF4-FFF2-40B4-BE49-F238E27FC236}">
                <a16:creationId xmlns:a16="http://schemas.microsoft.com/office/drawing/2014/main" id="{6E855AE0-98BB-732B-0042-9532C5D985C6}"/>
              </a:ext>
            </a:extLst>
          </p:cNvPr>
          <p:cNvSpPr>
            <a:spLocks noGrp="1"/>
          </p:cNvSpPr>
          <p:nvPr>
            <p:ph type="body" sz="quarter" idx="11"/>
          </p:nvPr>
        </p:nvSpPr>
        <p:spPr/>
        <p:txBody>
          <a:bodyPr/>
          <a:lstStyle/>
          <a:p>
            <a:r>
              <a:rPr lang="en-US" b="1" dirty="0">
                <a:cs typeface="Arial" panose="020B0604020202020204" pitchFamily="34" charset="0"/>
              </a:rPr>
              <a:t>Gratitude</a:t>
            </a:r>
          </a:p>
          <a:p>
            <a:endParaRPr lang="en-US" dirty="0">
              <a:cs typeface="Arial" panose="020B0604020202020204" pitchFamily="34" charset="0"/>
            </a:endParaRPr>
          </a:p>
        </p:txBody>
      </p:sp>
      <p:sp>
        <p:nvSpPr>
          <p:cNvPr id="4" name="Text Placeholder 3">
            <a:extLst>
              <a:ext uri="{FF2B5EF4-FFF2-40B4-BE49-F238E27FC236}">
                <a16:creationId xmlns:a16="http://schemas.microsoft.com/office/drawing/2014/main" id="{371B5DE5-E72A-DB00-683F-8EB22F539053}"/>
              </a:ext>
            </a:extLst>
          </p:cNvPr>
          <p:cNvSpPr>
            <a:spLocks noGrp="1"/>
          </p:cNvSpPr>
          <p:nvPr>
            <p:ph type="body" sz="quarter" idx="12"/>
          </p:nvPr>
        </p:nvSpPr>
        <p:spPr>
          <a:xfrm>
            <a:off x="558800" y="1901951"/>
            <a:ext cx="10823575" cy="3685033"/>
          </a:xfrm>
        </p:spPr>
        <p:txBody>
          <a:bodyPr/>
          <a:lstStyle/>
          <a:p>
            <a:pPr>
              <a:spcAft>
                <a:spcPts val="3600"/>
              </a:spcAft>
            </a:pPr>
            <a:r>
              <a:rPr lang="en-US" sz="2800" dirty="0">
                <a:latin typeface="Bookman"/>
              </a:rPr>
              <a:t>Support of family and friends  </a:t>
            </a:r>
          </a:p>
          <a:p>
            <a:pPr>
              <a:spcAft>
                <a:spcPts val="3600"/>
              </a:spcAft>
            </a:pPr>
            <a:r>
              <a:rPr lang="en-US" sz="2800" dirty="0">
                <a:latin typeface="Bookman"/>
              </a:rPr>
              <a:t>Life experiences prior to DVM</a:t>
            </a:r>
          </a:p>
          <a:p>
            <a:pPr>
              <a:spcAft>
                <a:spcPts val="3600"/>
              </a:spcAft>
            </a:pPr>
            <a:r>
              <a:rPr lang="en-US" sz="2800" dirty="0">
                <a:latin typeface="Bookman"/>
              </a:rPr>
              <a:t>Education and training </a:t>
            </a:r>
          </a:p>
          <a:p>
            <a:pPr>
              <a:spcAft>
                <a:spcPts val="3600"/>
              </a:spcAft>
            </a:pPr>
            <a:r>
              <a:rPr lang="en-US" sz="2800" dirty="0">
                <a:latin typeface="Bookman"/>
              </a:rPr>
              <a:t>Educators, colleagues and mentors</a:t>
            </a:r>
          </a:p>
          <a:p>
            <a:pPr>
              <a:spcAft>
                <a:spcPts val="3600"/>
              </a:spcAft>
            </a:pPr>
            <a:endParaRPr lang="en-US" dirty="0"/>
          </a:p>
        </p:txBody>
      </p:sp>
    </p:spTree>
    <p:extLst>
      <p:ext uri="{BB962C8B-B14F-4D97-AF65-F5344CB8AC3E}">
        <p14:creationId xmlns:p14="http://schemas.microsoft.com/office/powerpoint/2010/main" val="372245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cNvSpPr>
            <a:spLocks noGrp="1"/>
          </p:cNvSpPr>
          <p:nvPr>
            <p:ph type="body" sz="quarter" idx="10"/>
          </p:nvPr>
        </p:nvSpPr>
        <p:spPr/>
        <p:txBody>
          <a:bodyPr/>
          <a:lstStyle/>
          <a:p>
            <a:r>
              <a:rPr lang="en-US" b="1" dirty="0">
                <a:cs typeface="Arial" panose="020B0604020202020204" pitchFamily="34" charset="0"/>
              </a:rPr>
              <a:t>Honoring Dr. James H. Steele</a:t>
            </a:r>
          </a:p>
        </p:txBody>
      </p:sp>
      <p:sp>
        <p:nvSpPr>
          <p:cNvPr id="11" name="Subtopic"/>
          <p:cNvSpPr>
            <a:spLocks noGrp="1"/>
          </p:cNvSpPr>
          <p:nvPr>
            <p:ph type="body" sz="quarter" idx="11"/>
          </p:nvPr>
        </p:nvSpPr>
        <p:spPr>
          <a:xfrm>
            <a:off x="558800" y="990600"/>
            <a:ext cx="10997693" cy="533400"/>
          </a:xfrm>
        </p:spPr>
        <p:txBody>
          <a:bodyPr/>
          <a:lstStyle/>
          <a:p>
            <a:r>
              <a:rPr lang="en-US" b="1" dirty="0">
                <a:cs typeface="Arial" panose="020B0604020202020204" pitchFamily="34" charset="0"/>
              </a:rPr>
              <a:t>Father of Veterinary Public Health</a:t>
            </a:r>
          </a:p>
        </p:txBody>
      </p:sp>
      <p:sp>
        <p:nvSpPr>
          <p:cNvPr id="12" name="Content"/>
          <p:cNvSpPr>
            <a:spLocks noGrp="1"/>
          </p:cNvSpPr>
          <p:nvPr>
            <p:ph type="body" sz="quarter" idx="12"/>
          </p:nvPr>
        </p:nvSpPr>
        <p:spPr>
          <a:xfrm>
            <a:off x="558801" y="2119308"/>
            <a:ext cx="7132638" cy="3421253"/>
          </a:xfrm>
        </p:spPr>
        <p:txBody>
          <a:bodyPr/>
          <a:lstStyle/>
          <a:p>
            <a:pPr>
              <a:lnSpc>
                <a:spcPct val="100000"/>
              </a:lnSpc>
              <a:spcAft>
                <a:spcPts val="600"/>
              </a:spcAft>
            </a:pPr>
            <a:r>
              <a:rPr lang="en-US" sz="2400" dirty="0">
                <a:latin typeface="Bookman"/>
              </a:rPr>
              <a:t>Assistant Surgeon General, U.S. Public Health Service</a:t>
            </a:r>
          </a:p>
          <a:p>
            <a:pPr>
              <a:lnSpc>
                <a:spcPct val="100000"/>
              </a:lnSpc>
              <a:spcAft>
                <a:spcPts val="600"/>
              </a:spcAft>
            </a:pPr>
            <a:r>
              <a:rPr lang="en-US" sz="2400" dirty="0">
                <a:latin typeface="Bookman"/>
              </a:rPr>
              <a:t>First met in 1999 at the AVMA Convention </a:t>
            </a:r>
          </a:p>
          <a:p>
            <a:pPr>
              <a:lnSpc>
                <a:spcPct val="100000"/>
              </a:lnSpc>
              <a:spcAft>
                <a:spcPts val="600"/>
              </a:spcAft>
            </a:pPr>
            <a:r>
              <a:rPr lang="en-US" sz="2400" dirty="0">
                <a:latin typeface="Bookman"/>
              </a:rPr>
              <a:t>Mentor and inspirer since first meeting in 1999 </a:t>
            </a:r>
          </a:p>
          <a:p>
            <a:pPr>
              <a:lnSpc>
                <a:spcPct val="100000"/>
              </a:lnSpc>
              <a:spcAft>
                <a:spcPts val="600"/>
              </a:spcAft>
            </a:pPr>
            <a:r>
              <a:rPr lang="en-US" sz="2400" dirty="0">
                <a:latin typeface="Bookman"/>
              </a:rPr>
              <a:t>Visionary for integrating Veterinary Medicine with Human Medicine and Public Health</a:t>
            </a:r>
          </a:p>
        </p:txBody>
      </p:sp>
      <p:pic>
        <p:nvPicPr>
          <p:cNvPr id="3" name="Picture 2" descr="A person in a military uniform&#10;&#10;AI-generated content may be incorrect.">
            <a:extLst>
              <a:ext uri="{FF2B5EF4-FFF2-40B4-BE49-F238E27FC236}">
                <a16:creationId xmlns:a16="http://schemas.microsoft.com/office/drawing/2014/main" id="{4AEC9D13-9C63-220D-2E80-730C059B31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27371" y="1438466"/>
            <a:ext cx="3305829" cy="42108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699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BCE0-EED5-D26D-4663-63F8ED69D2CF}"/>
            </a:ext>
          </a:extLst>
        </p:cNvPr>
        <p:cNvGrpSpPr/>
        <p:nvPr/>
      </p:nvGrpSpPr>
      <p:grpSpPr>
        <a:xfrm>
          <a:off x="0" y="0"/>
          <a:ext cx="0" cy="0"/>
          <a:chOff x="0" y="0"/>
          <a:chExt cx="0" cy="0"/>
        </a:xfrm>
      </p:grpSpPr>
      <p:sp>
        <p:nvSpPr>
          <p:cNvPr id="10" name="Title">
            <a:extLst>
              <a:ext uri="{FF2B5EF4-FFF2-40B4-BE49-F238E27FC236}">
                <a16:creationId xmlns:a16="http://schemas.microsoft.com/office/drawing/2014/main" id="{F261DCB9-03F3-1BF3-97A8-B7A14ED7247B}"/>
              </a:ext>
            </a:extLst>
          </p:cNvPr>
          <p:cNvSpPr>
            <a:spLocks noGrp="1"/>
          </p:cNvSpPr>
          <p:nvPr>
            <p:ph type="body" sz="quarter" idx="10"/>
          </p:nvPr>
        </p:nvSpPr>
        <p:spPr/>
        <p:txBody>
          <a:bodyPr/>
          <a:lstStyle/>
          <a:p>
            <a:r>
              <a:rPr lang="en-US" b="1" dirty="0">
                <a:cs typeface="Arial" panose="020B0604020202020204" pitchFamily="34" charset="0"/>
              </a:rPr>
              <a:t>Honoring Dr. James H. Steele</a:t>
            </a:r>
          </a:p>
        </p:txBody>
      </p:sp>
      <p:sp>
        <p:nvSpPr>
          <p:cNvPr id="12" name="Content">
            <a:extLst>
              <a:ext uri="{FF2B5EF4-FFF2-40B4-BE49-F238E27FC236}">
                <a16:creationId xmlns:a16="http://schemas.microsoft.com/office/drawing/2014/main" id="{3FBC610F-337D-6113-D7A0-8C61E77BFD11}"/>
              </a:ext>
            </a:extLst>
          </p:cNvPr>
          <p:cNvSpPr>
            <a:spLocks noGrp="1"/>
          </p:cNvSpPr>
          <p:nvPr>
            <p:ph type="body" sz="quarter" idx="12"/>
          </p:nvPr>
        </p:nvSpPr>
        <p:spPr>
          <a:xfrm>
            <a:off x="1093025" y="1626572"/>
            <a:ext cx="5398263" cy="3657600"/>
          </a:xfrm>
        </p:spPr>
        <p:txBody>
          <a:bodyPr lIns="91440" tIns="45720" rIns="91440" bIns="45720" anchor="t"/>
          <a:lstStyle/>
          <a:p>
            <a:pPr marL="0" indent="0">
              <a:buNone/>
            </a:pPr>
            <a:endParaRPr lang="en-US" sz="2400" b="1" dirty="0">
              <a:latin typeface="Bookman"/>
            </a:endParaRPr>
          </a:p>
          <a:p>
            <a:pPr marL="0" indent="0">
              <a:buNone/>
            </a:pPr>
            <a:endParaRPr lang="en-US" sz="2400" b="1" dirty="0">
              <a:latin typeface="Bookman"/>
            </a:endParaRPr>
          </a:p>
          <a:p>
            <a:pPr marL="0" indent="0">
              <a:buNone/>
            </a:pPr>
            <a:r>
              <a:rPr lang="en-US" sz="3200" b="1" dirty="0">
                <a:latin typeface="Bookman"/>
              </a:rPr>
              <a:t>100th Birthday Celebration</a:t>
            </a:r>
          </a:p>
          <a:p>
            <a:pPr marL="0" indent="0">
              <a:buNone/>
            </a:pPr>
            <a:r>
              <a:rPr lang="en-US" sz="2400" dirty="0">
                <a:latin typeface="Bookman"/>
              </a:rPr>
              <a:t>April 3, 2013</a:t>
            </a:r>
          </a:p>
          <a:p>
            <a:pPr marL="0" indent="0">
              <a:buNone/>
            </a:pPr>
            <a:r>
              <a:rPr lang="en-US" sz="2400" dirty="0">
                <a:latin typeface="Bookman"/>
              </a:rPr>
              <a:t>Trevisio’s Restaurant</a:t>
            </a:r>
          </a:p>
          <a:p>
            <a:pPr marL="0" indent="0">
              <a:buNone/>
            </a:pPr>
            <a:r>
              <a:rPr lang="en-US" sz="2400" dirty="0">
                <a:latin typeface="Bookman"/>
              </a:rPr>
              <a:t>Houston, Texas</a:t>
            </a:r>
          </a:p>
          <a:p>
            <a:pPr marL="0" indent="0">
              <a:buNone/>
            </a:pPr>
            <a:endParaRPr lang="en-US" sz="2400" dirty="0">
              <a:latin typeface="Bookman"/>
            </a:endParaRPr>
          </a:p>
        </p:txBody>
      </p:sp>
      <p:pic>
        <p:nvPicPr>
          <p:cNvPr id="5" name="Picture 4" descr="Two men in suits holding hands&#10;&#10;AI-generated content may be incorrect.">
            <a:extLst>
              <a:ext uri="{FF2B5EF4-FFF2-40B4-BE49-F238E27FC236}">
                <a16:creationId xmlns:a16="http://schemas.microsoft.com/office/drawing/2014/main" id="{4E269857-CCF0-267A-A5DD-64A62EFCF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2274" y="1971610"/>
            <a:ext cx="4419599" cy="32131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8">
            <a:extLst>
              <a:ext uri="{FF2B5EF4-FFF2-40B4-BE49-F238E27FC236}">
                <a16:creationId xmlns:a16="http://schemas.microsoft.com/office/drawing/2014/main" id="{53927BFB-61C5-71E6-AD7E-16473C3197EB}"/>
              </a:ext>
            </a:extLst>
          </p:cNvPr>
          <p:cNvSpPr txBox="1">
            <a:spLocks noChangeArrowheads="1"/>
          </p:cNvSpPr>
          <p:nvPr/>
        </p:nvSpPr>
        <p:spPr>
          <a:xfrm>
            <a:off x="6738194" y="5303393"/>
            <a:ext cx="4344831" cy="8085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Font typeface="Wingdings" panose="05000000000000000000" pitchFamily="2" charset="2"/>
              <a:buNone/>
            </a:pPr>
            <a:r>
              <a:rPr lang="en-US" altLang="en-US" sz="1400" i="1" dirty="0">
                <a:latin typeface="Times New Roman" panose="02020603050405020304" pitchFamily="18" charset="0"/>
              </a:rPr>
              <a:t>Dr. Mahr congratulates Dr. Steele on reaching 100 years</a:t>
            </a:r>
          </a:p>
        </p:txBody>
      </p:sp>
      <p:sp>
        <p:nvSpPr>
          <p:cNvPr id="7" name="Subtopic">
            <a:extLst>
              <a:ext uri="{FF2B5EF4-FFF2-40B4-BE49-F238E27FC236}">
                <a16:creationId xmlns:a16="http://schemas.microsoft.com/office/drawing/2014/main" id="{3270ADA0-850C-907E-F78E-4F81DCEBF140}"/>
              </a:ext>
            </a:extLst>
          </p:cNvPr>
          <p:cNvSpPr>
            <a:spLocks noGrp="1"/>
          </p:cNvSpPr>
          <p:nvPr>
            <p:ph type="body" sz="quarter" idx="11"/>
          </p:nvPr>
        </p:nvSpPr>
        <p:spPr>
          <a:xfrm>
            <a:off x="558800" y="990600"/>
            <a:ext cx="10997693" cy="533400"/>
          </a:xfrm>
        </p:spPr>
        <p:txBody>
          <a:bodyPr/>
          <a:lstStyle/>
          <a:p>
            <a:r>
              <a:rPr lang="en-US" b="1" dirty="0">
                <a:cs typeface="Arial" panose="020B0604020202020204" pitchFamily="34" charset="0"/>
              </a:rPr>
              <a:t>Father of Veterinary Public Health</a:t>
            </a:r>
          </a:p>
        </p:txBody>
      </p:sp>
    </p:spTree>
    <p:extLst>
      <p:ext uri="{BB962C8B-B14F-4D97-AF65-F5344CB8AC3E}">
        <p14:creationId xmlns:p14="http://schemas.microsoft.com/office/powerpoint/2010/main" val="3493873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83BDFD-51BA-E56A-A7E5-AC998574B883}"/>
              </a:ext>
            </a:extLst>
          </p:cNvPr>
          <p:cNvSpPr>
            <a:spLocks noGrp="1"/>
          </p:cNvSpPr>
          <p:nvPr>
            <p:ph type="body" sz="quarter" idx="10"/>
          </p:nvPr>
        </p:nvSpPr>
        <p:spPr/>
        <p:txBody>
          <a:bodyPr/>
          <a:lstStyle/>
          <a:p>
            <a:r>
              <a:rPr lang="en-US" dirty="0">
                <a:cs typeface="Arial" panose="020B0604020202020204" pitchFamily="34" charset="0"/>
              </a:rPr>
              <a:t>Value and Responsibility</a:t>
            </a:r>
          </a:p>
        </p:txBody>
      </p:sp>
      <p:sp>
        <p:nvSpPr>
          <p:cNvPr id="3" name="Text Placeholder 2">
            <a:extLst>
              <a:ext uri="{FF2B5EF4-FFF2-40B4-BE49-F238E27FC236}">
                <a16:creationId xmlns:a16="http://schemas.microsoft.com/office/drawing/2014/main" id="{F373DC7C-2D6D-F8AF-431A-A06F900FD5C7}"/>
              </a:ext>
            </a:extLst>
          </p:cNvPr>
          <p:cNvSpPr>
            <a:spLocks noGrp="1"/>
          </p:cNvSpPr>
          <p:nvPr>
            <p:ph type="body" sz="quarter" idx="11"/>
          </p:nvPr>
        </p:nvSpPr>
        <p:spPr/>
        <p:txBody>
          <a:bodyPr/>
          <a:lstStyle/>
          <a:p>
            <a:r>
              <a:rPr lang="en-US" b="1" dirty="0">
                <a:cs typeface="Arial" panose="020B0604020202020204" pitchFamily="34" charset="0"/>
              </a:rPr>
              <a:t>Service</a:t>
            </a:r>
          </a:p>
        </p:txBody>
      </p:sp>
      <p:sp>
        <p:nvSpPr>
          <p:cNvPr id="4" name="Text Placeholder 3">
            <a:extLst>
              <a:ext uri="{FF2B5EF4-FFF2-40B4-BE49-F238E27FC236}">
                <a16:creationId xmlns:a16="http://schemas.microsoft.com/office/drawing/2014/main" id="{6DEB4AA0-43E1-EC2C-70DC-254FD9A4C6FE}"/>
              </a:ext>
            </a:extLst>
          </p:cNvPr>
          <p:cNvSpPr>
            <a:spLocks noGrp="1"/>
          </p:cNvSpPr>
          <p:nvPr>
            <p:ph type="body" sz="quarter" idx="12"/>
          </p:nvPr>
        </p:nvSpPr>
        <p:spPr>
          <a:xfrm>
            <a:off x="558800" y="2075687"/>
            <a:ext cx="10823575" cy="3255137"/>
          </a:xfrm>
        </p:spPr>
        <p:txBody>
          <a:bodyPr/>
          <a:lstStyle/>
          <a:p>
            <a:r>
              <a:rPr lang="en-US" sz="2800" dirty="0">
                <a:latin typeface="Bookman"/>
              </a:rPr>
              <a:t>Professional service on behalf of animals and people</a:t>
            </a:r>
          </a:p>
          <a:p>
            <a:endParaRPr lang="en-US" sz="2800" dirty="0">
              <a:latin typeface="Bookman"/>
            </a:endParaRPr>
          </a:p>
          <a:p>
            <a:r>
              <a:rPr lang="en-US" sz="2800" dirty="0">
                <a:latin typeface="Bookman"/>
              </a:rPr>
              <a:t>Serve profession through organized veterinary medicine </a:t>
            </a:r>
          </a:p>
          <a:p>
            <a:endParaRPr lang="en-US" sz="2800" dirty="0">
              <a:latin typeface="Bookman"/>
            </a:endParaRPr>
          </a:p>
          <a:p>
            <a:r>
              <a:rPr lang="en-US" sz="2800" dirty="0">
                <a:latin typeface="Bookman"/>
              </a:rPr>
              <a:t>Commitment to volunteering in community service</a:t>
            </a:r>
          </a:p>
          <a:p>
            <a:endParaRPr lang="en-US" dirty="0"/>
          </a:p>
        </p:txBody>
      </p:sp>
    </p:spTree>
    <p:extLst>
      <p:ext uri="{BB962C8B-B14F-4D97-AF65-F5344CB8AC3E}">
        <p14:creationId xmlns:p14="http://schemas.microsoft.com/office/powerpoint/2010/main" val="118819690"/>
      </p:ext>
    </p:extLst>
  </p:cSld>
  <p:clrMapOvr>
    <a:masterClrMapping/>
  </p:clrMapOvr>
</p:sld>
</file>

<file path=ppt/theme/theme1.xml><?xml version="1.0" encoding="utf-8"?>
<a:theme xmlns:a="http://schemas.openxmlformats.org/drawingml/2006/main" name="fillable slides">
  <a:themeElements>
    <a:clrScheme name="avma 2">
      <a:dk1>
        <a:srgbClr val="2F3538"/>
      </a:dk1>
      <a:lt1>
        <a:srgbClr val="FFFFFF"/>
      </a:lt1>
      <a:dk2>
        <a:srgbClr val="00305E"/>
      </a:dk2>
      <a:lt2>
        <a:srgbClr val="FFFFFF"/>
      </a:lt2>
      <a:accent1>
        <a:srgbClr val="00305E"/>
      </a:accent1>
      <a:accent2>
        <a:srgbClr val="5E6A71"/>
      </a:accent2>
      <a:accent3>
        <a:srgbClr val="55B800"/>
      </a:accent3>
      <a:accent4>
        <a:srgbClr val="008B95"/>
      </a:accent4>
      <a:accent5>
        <a:srgbClr val="E87523"/>
      </a:accent5>
      <a:accent6>
        <a:srgbClr val="D1D4D3"/>
      </a:accent6>
      <a:hlink>
        <a:srgbClr val="55B800"/>
      </a:hlink>
      <a:folHlink>
        <a:srgbClr val="0083C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ma-con-widescreen" id="{2D787A34-36C6-9C44-AD0E-D3E5B44450BA}" vid="{A3A40062-3C71-EA4F-A50B-417E8055550B}"/>
    </a:ext>
  </a:extLst>
</a:theme>
</file>

<file path=ppt/theme/theme2.xml><?xml version="1.0" encoding="utf-8"?>
<a:theme xmlns:a="http://schemas.openxmlformats.org/drawingml/2006/main" name="static slides">
  <a:themeElements>
    <a:clrScheme name="avma 2">
      <a:dk1>
        <a:srgbClr val="00305E"/>
      </a:dk1>
      <a:lt1>
        <a:srgbClr val="FFFFFF"/>
      </a:lt1>
      <a:dk2>
        <a:srgbClr val="00305E"/>
      </a:dk2>
      <a:lt2>
        <a:srgbClr val="FFFFFF"/>
      </a:lt2>
      <a:accent1>
        <a:srgbClr val="00305E"/>
      </a:accent1>
      <a:accent2>
        <a:srgbClr val="5E6A71"/>
      </a:accent2>
      <a:accent3>
        <a:srgbClr val="55B800"/>
      </a:accent3>
      <a:accent4>
        <a:srgbClr val="008B95"/>
      </a:accent4>
      <a:accent5>
        <a:srgbClr val="E87523"/>
      </a:accent5>
      <a:accent6>
        <a:srgbClr val="D1D4D3"/>
      </a:accent6>
      <a:hlink>
        <a:srgbClr val="55B800"/>
      </a:hlink>
      <a:folHlink>
        <a:srgbClr val="0083CA"/>
      </a:folHlink>
    </a:clrScheme>
    <a:fontScheme name="avma">
      <a:majorFont>
        <a:latin typeface="Gotham Narrow Office"/>
        <a:ea typeface=""/>
        <a:cs typeface=""/>
      </a:majorFont>
      <a:minorFont>
        <a:latin typeface="Gotham Narrow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ma-con-widescreen" id="{2D787A34-36C6-9C44-AD0E-D3E5B44450BA}" vid="{E77E9880-1F7F-9C4F-8436-21CC804785C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avma-con-widescreen</Template>
  <TotalTime>8</TotalTime>
  <Words>1118</Words>
  <Application>Microsoft Office PowerPoint</Application>
  <PresentationFormat>Widescreen</PresentationFormat>
  <Paragraphs>206</Paragraphs>
  <Slides>29</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Aptos</vt:lpstr>
      <vt:lpstr>Arial</vt:lpstr>
      <vt:lpstr>Arial Black</vt:lpstr>
      <vt:lpstr>Bookman</vt:lpstr>
      <vt:lpstr>Courier New</vt:lpstr>
      <vt:lpstr>Times New Roman</vt:lpstr>
      <vt:lpstr>Wingdings</vt:lpstr>
      <vt:lpstr>fillable slides</vt:lpstr>
      <vt:lpstr>static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Palermo</dc:creator>
  <cp:lastModifiedBy>Roger Mahr</cp:lastModifiedBy>
  <cp:revision>2</cp:revision>
  <dcterms:created xsi:type="dcterms:W3CDTF">2026-02-05T19:24:56Z</dcterms:created>
  <dcterms:modified xsi:type="dcterms:W3CDTF">2026-07-29T20:48:19Z</dcterms:modified>
</cp:coreProperties>
</file>